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55_0.xml" ContentType="application/vnd.ms-powerpoint.comments+xml"/>
  <Override PartName="/ppt/comments/modernComment_170_0.xml" ContentType="application/vnd.ms-powerpoint.comments+xml"/>
  <Override PartName="/ppt/comments/modernComment_171_0.xml" ContentType="application/vnd.ms-powerpoint.comments+xml"/>
  <Override PartName="/ppt/comments/modernComment_193_0.xml" ContentType="application/vnd.ms-powerpoint.comments+xml"/>
  <Override PartName="/ppt/comments/modernComment_172_0.xml" ContentType="application/vnd.ms-powerpoint.comments+xml"/>
  <Override PartName="/ppt/notesSlides/notesSlide3.xml" ContentType="application/vnd.openxmlformats-officedocument.presentationml.notesSlide+xml"/>
  <Override PartName="/ppt/comments/modernComment_194_0.xml" ContentType="application/vnd.ms-powerpoint.comments+xml"/>
  <Override PartName="/ppt/notesSlides/notesSlide4.xml" ContentType="application/vnd.openxmlformats-officedocument.presentationml.notesSlide+xml"/>
  <Override PartName="/ppt/comments/modernComment_176_0.xml" ContentType="application/vnd.ms-powerpoint.comments+xml"/>
  <Override PartName="/ppt/notesSlides/notesSlide5.xml" ContentType="application/vnd.openxmlformats-officedocument.presentationml.notesSlide+xml"/>
  <Override PartName="/ppt/comments/modernComment_159_0.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126_0.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4"/>
    <p:sldMasterId id="2147483648" r:id="rId5"/>
    <p:sldMasterId id="2147483653" r:id="rId6"/>
  </p:sldMasterIdLst>
  <p:notesMasterIdLst>
    <p:notesMasterId r:id="rId31"/>
  </p:notesMasterIdLst>
  <p:handoutMasterIdLst>
    <p:handoutMasterId r:id="rId32"/>
  </p:handoutMasterIdLst>
  <p:sldIdLst>
    <p:sldId id="331" r:id="rId7"/>
    <p:sldId id="405" r:id="rId8"/>
    <p:sldId id="293" r:id="rId9"/>
    <p:sldId id="341" r:id="rId10"/>
    <p:sldId id="368" r:id="rId11"/>
    <p:sldId id="369" r:id="rId12"/>
    <p:sldId id="403" r:id="rId13"/>
    <p:sldId id="370" r:id="rId14"/>
    <p:sldId id="404" r:id="rId15"/>
    <p:sldId id="374" r:id="rId16"/>
    <p:sldId id="345" r:id="rId17"/>
    <p:sldId id="397" r:id="rId18"/>
    <p:sldId id="398" r:id="rId19"/>
    <p:sldId id="386" r:id="rId20"/>
    <p:sldId id="371" r:id="rId21"/>
    <p:sldId id="372" r:id="rId22"/>
    <p:sldId id="373" r:id="rId23"/>
    <p:sldId id="361" r:id="rId24"/>
    <p:sldId id="390" r:id="rId25"/>
    <p:sldId id="363" r:id="rId26"/>
    <p:sldId id="362" r:id="rId27"/>
    <p:sldId id="395" r:id="rId28"/>
    <p:sldId id="394" r:id="rId29"/>
    <p:sldId id="294" r:id="rId30"/>
  </p:sldIdLst>
  <p:sldSz cx="9144000" cy="6858000" type="screen4x3"/>
  <p:notesSz cx="6735763" cy="9866313"/>
  <p:defaultTextStyle>
    <a:defPPr>
      <a:defRPr lang="ja-JP"/>
    </a:defPPr>
    <a:lvl1pPr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Calibri" panose="020F050202020403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Calibri" panose="020F050202020403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Calibri" panose="020F050202020403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Calibri" panose="020F050202020403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8" userDrawn="1">
          <p15:clr>
            <a:srgbClr val="A4A3A4"/>
          </p15:clr>
        </p15:guide>
        <p15:guide id="2" pos="212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C28E008-86FB-8D17-09A7-C5B1F7A29262}" name="三村 亜香根" initials="亜三" userId="S::koukoku_mimura@shueisha.co.jp::e83fcb2d-b98d-4805-a5c9-223184e61c6e" providerId="AD"/>
  <p188:author id="{C15EAD5A-B4BA-C156-678E-93772A62FD86}" name="林 暖也" initials="暖林" userId="S::d_hayashi@shueisha.co.jp::831cc405-500f-4549-b706-33b405c4375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三村 亜香根" initials="" lastIdx="32" clrIdx="0"/>
  <p:cmAuthor id="2" name="山田 裕子" initials="" lastIdx="5" clrIdx="1"/>
  <p:cmAuthor id="3" name="林 暖也" initials="" lastIdx="32" clrIdx="2"/>
  <p:cmAuthor id="4" name="亜香根 三村" initials="" lastIdx="12" clrIdx="3"/>
  <p:cmAuthor id="5" name="ユーザー名不明1" initials="ユーザー名不明1" lastIdx="8"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99"/>
    <a:srgbClr val="FF0000"/>
    <a:srgbClr val="FF7C80"/>
    <a:srgbClr val="3399FF"/>
    <a:srgbClr val="FF6699"/>
    <a:srgbClr val="FF3399"/>
    <a:srgbClr val="DD3F86"/>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AF1B8E-6F7B-441F-9C89-0191EBC70D1B}" v="2" dt="2026-07-21T03:44:37.470"/>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727" autoAdjust="0"/>
    <p:restoredTop sz="94336" autoAdjust="0"/>
  </p:normalViewPr>
  <p:slideViewPr>
    <p:cSldViewPr showGuides="1">
      <p:cViewPr varScale="1">
        <p:scale>
          <a:sx n="110" d="100"/>
          <a:sy n="110" d="100"/>
        </p:scale>
        <p:origin x="1236" y="11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p:scale>
          <a:sx n="160" d="100"/>
          <a:sy n="160" d="100"/>
        </p:scale>
        <p:origin x="-1278" y="-252"/>
      </p:cViewPr>
      <p:guideLst>
        <p:guide orient="horz" pos="3108"/>
        <p:guide pos="212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5/10/relationships/revisionInfo" Target="revisionInfo.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handoutMaster" Target="handoutMasters/handoutMaster1.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林 暖也" userId="831cc405-500f-4549-b706-33b405c43758" providerId="ADAL" clId="{A091B0F5-3FEB-4AED-B646-7033A4EBEA36}"/>
    <pc:docChg chg="modSld">
      <pc:chgData name="林 暖也" userId="831cc405-500f-4549-b706-33b405c43758" providerId="ADAL" clId="{A091B0F5-3FEB-4AED-B646-7033A4EBEA36}" dt="2026-07-21T03:44:37.470" v="1" actId="478"/>
      <pc:docMkLst>
        <pc:docMk/>
      </pc:docMkLst>
      <pc:sldChg chg="delSp">
        <pc:chgData name="林 暖也" userId="831cc405-500f-4549-b706-33b405c43758" providerId="ADAL" clId="{A091B0F5-3FEB-4AED-B646-7033A4EBEA36}" dt="2026-07-21T03:44:30.513" v="0" actId="478"/>
        <pc:sldMkLst>
          <pc:docMk/>
          <pc:sldMk cId="0" sldId="341"/>
        </pc:sldMkLst>
        <pc:grpChg chg="del">
          <ac:chgData name="林 暖也" userId="831cc405-500f-4549-b706-33b405c43758" providerId="ADAL" clId="{A091B0F5-3FEB-4AED-B646-7033A4EBEA36}" dt="2026-07-21T03:44:30.513" v="0" actId="478"/>
          <ac:grpSpMkLst>
            <pc:docMk/>
            <pc:sldMk cId="0" sldId="341"/>
            <ac:grpSpMk id="2" creationId="{00E80A1A-E427-E49A-CB13-C3DA31846592}"/>
          </ac:grpSpMkLst>
        </pc:grpChg>
      </pc:sldChg>
      <pc:sldChg chg="delSp">
        <pc:chgData name="林 暖也" userId="831cc405-500f-4549-b706-33b405c43758" providerId="ADAL" clId="{A091B0F5-3FEB-4AED-B646-7033A4EBEA36}" dt="2026-07-21T03:44:37.470" v="1" actId="478"/>
        <pc:sldMkLst>
          <pc:docMk/>
          <pc:sldMk cId="0" sldId="370"/>
        </pc:sldMkLst>
        <pc:grpChg chg="del">
          <ac:chgData name="林 暖也" userId="831cc405-500f-4549-b706-33b405c43758" providerId="ADAL" clId="{A091B0F5-3FEB-4AED-B646-7033A4EBEA36}" dt="2026-07-21T03:44:37.470" v="1" actId="478"/>
          <ac:grpSpMkLst>
            <pc:docMk/>
            <pc:sldMk cId="0" sldId="370"/>
            <ac:grpSpMk id="24" creationId="{1ABFC02B-6FCD-B274-D04E-2BA67A6B010D}"/>
          </ac:grpSpMkLst>
        </pc:grpChg>
      </pc:sldChg>
    </pc:docChg>
  </pc:docChgLst>
</pc:chgInfo>
</file>

<file path=ppt/comments/modernComment_126_0.xml><?xml version="1.0" encoding="utf-8"?>
<p188:cmLst xmlns:a="http://schemas.openxmlformats.org/drawingml/2006/main" xmlns:r="http://schemas.openxmlformats.org/officeDocument/2006/relationships" xmlns:p188="http://schemas.microsoft.com/office/powerpoint/2018/8/main">
  <p188:cm id="{C972A3CA-614C-4D72-B5BA-969D3B79B538}" authorId="{C15EAD5A-B4BA-C156-678E-93772A62FD86}" created="2025-12-09T08:48:54.051">
    <ac:deMkLst xmlns:ac="http://schemas.microsoft.com/office/drawing/2013/main/command">
      <pc:docMk xmlns:pc="http://schemas.microsoft.com/office/powerpoint/2013/main/command"/>
      <pc:sldMk xmlns:pc="http://schemas.microsoft.com/office/powerpoint/2013/main/command" cId="0" sldId="294"/>
      <ac:spMk id="2" creationId="{6E7176B7-D3CA-0724-D831-15E79D49C094}"/>
    </ac:deMkLst>
    <p188:txBody>
      <a:bodyPr/>
      <a:lstStyle/>
      <a:p>
        <a:r>
          <a:rPr lang="ja-JP" altLang="en-US"/>
          <a:t>テキスト修正</a:t>
        </a:r>
      </a:p>
    </p188:txBody>
  </p188:cm>
</p188:cmLst>
</file>

<file path=ppt/comments/modernComment_155_0.xml><?xml version="1.0" encoding="utf-8"?>
<p188:cmLst xmlns:a="http://schemas.openxmlformats.org/drawingml/2006/main" xmlns:r="http://schemas.openxmlformats.org/officeDocument/2006/relationships" xmlns:p188="http://schemas.microsoft.com/office/powerpoint/2018/8/main">
  <p188:cm id="{C6421750-BE3E-49AB-A320-FF7289D52C07}" authorId="{C15EAD5A-B4BA-C156-678E-93772A62FD86}" created="2025-12-22T07:35:25.040">
    <ac:deMkLst xmlns:ac="http://schemas.microsoft.com/office/drawing/2013/main/command">
      <pc:docMk xmlns:pc="http://schemas.microsoft.com/office/powerpoint/2013/main/command"/>
      <pc:sldMk xmlns:pc="http://schemas.microsoft.com/office/powerpoint/2013/main/command" cId="0" sldId="341"/>
      <ac:grpSpMk id="2" creationId="{00E80A1A-E427-E49A-CB13-C3DA31846592}"/>
    </ac:deMkLst>
    <p188:txBody>
      <a:bodyPr/>
      <a:lstStyle/>
      <a:p>
        <a:r>
          <a:rPr lang="ja-JP" altLang="en-US"/>
          <a:t>媒体ロゴを削除</a:t>
        </a:r>
      </a:p>
    </p188:txBody>
  </p188:cm>
</p188:cmLst>
</file>

<file path=ppt/comments/modernComment_159_0.xml><?xml version="1.0" encoding="utf-8"?>
<p188:cmLst xmlns:a="http://schemas.openxmlformats.org/drawingml/2006/main" xmlns:r="http://schemas.openxmlformats.org/officeDocument/2006/relationships" xmlns:p188="http://schemas.microsoft.com/office/powerpoint/2018/8/main">
  <p188:cm id="{35631120-9152-42D2-97BC-6849C6A8022E}" authorId="{FC28E008-86FB-8D17-09A7-C5B1F7A29262}" created="2025-12-08T06:04:28.753">
    <ac:deMkLst xmlns:ac="http://schemas.microsoft.com/office/drawing/2013/main/command">
      <pc:docMk xmlns:pc="http://schemas.microsoft.com/office/powerpoint/2013/main/command"/>
      <pc:sldMk xmlns:pc="http://schemas.microsoft.com/office/powerpoint/2013/main/command" cId="0" sldId="345"/>
      <ac:spMk id="19489" creationId="{D3C25BA7-D26B-531B-3386-2E12209C75B1}"/>
    </ac:deMkLst>
    <p188:txBody>
      <a:bodyPr/>
      <a:lstStyle/>
      <a:p>
        <a:r>
          <a:rPr lang="ja-JP" altLang="en-US"/>
          <a:t>yoiを削除</a:t>
        </a:r>
      </a:p>
    </p188:txBody>
  </p188:cm>
  <p188:cm id="{DB2D7A1A-5616-4C9A-A770-843515AAC29C}" authorId="{FC28E008-86FB-8D17-09A7-C5B1F7A29262}" created="2025-12-08T06:16:08.527">
    <ac:deMkLst xmlns:ac="http://schemas.microsoft.com/office/drawing/2013/main/command">
      <pc:docMk xmlns:pc="http://schemas.microsoft.com/office/powerpoint/2013/main/command"/>
      <pc:sldMk xmlns:pc="http://schemas.microsoft.com/office/powerpoint/2013/main/command" cId="0" sldId="345"/>
      <ac:graphicFrameMk id="21" creationId="{C207B3AA-4D65-363C-ABD9-158447FD004E}"/>
    </ac:deMkLst>
    <p188:pos x="4501258" y="2192337"/>
    <p188:txBody>
      <a:bodyPr/>
      <a:lstStyle/>
      <a:p>
        <a:r>
          <a:rPr lang="ja-JP" altLang="en-US"/>
          <a:t>ノンブル修正</a:t>
        </a:r>
      </a:p>
    </p188:txBody>
  </p188:cm>
  <p188:cm id="{CB5FC129-5C9D-454B-8276-4BA1BFE0C028}" authorId="{FC28E008-86FB-8D17-09A7-C5B1F7A29262}" created="2025-12-08T06:16:42.447">
    <ac:deMkLst xmlns:ac="http://schemas.microsoft.com/office/drawing/2013/main/command">
      <pc:docMk xmlns:pc="http://schemas.microsoft.com/office/powerpoint/2013/main/command"/>
      <pc:sldMk xmlns:pc="http://schemas.microsoft.com/office/powerpoint/2013/main/command" cId="0" sldId="345"/>
      <ac:spMk id="19489" creationId="{D3C25BA7-D26B-531B-3386-2E12209C75B1}"/>
    </ac:deMkLst>
    <p188:txBody>
      <a:bodyPr/>
      <a:lstStyle/>
      <a:p>
        <a:r>
          <a:rPr lang="ja-JP" altLang="en-US"/>
          <a:t>ノンブル修正</a:t>
        </a:r>
      </a:p>
    </p188:txBody>
  </p188:cm>
  <p188:cm id="{E2A0B63A-A1CF-456E-9A70-4B9BF568E310}" authorId="{C15EAD5A-B4BA-C156-678E-93772A62FD86}" created="2025-12-09T08:43:11.557">
    <ac:txMkLst xmlns:ac="http://schemas.microsoft.com/office/drawing/2013/main/command">
      <pc:docMk xmlns:pc="http://schemas.microsoft.com/office/powerpoint/2013/main/command"/>
      <pc:sldMk xmlns:pc="http://schemas.microsoft.com/office/powerpoint/2013/main/command" cId="0" sldId="345"/>
      <ac:graphicFrameMk id="21" creationId="{C207B3AA-4D65-363C-ABD9-158447FD004E}"/>
      <ac:tblMk/>
      <ac:tcMk rowId="10003" colId="4187494053"/>
      <ac:txMk cp="17" len="21">
        <ac:context len="40" hash="2241659347"/>
      </ac:txMk>
    </ac:txMkLst>
    <p188:pos x="2998995" y="2296379"/>
    <p188:txBody>
      <a:bodyPr/>
      <a:lstStyle/>
      <a:p>
        <a:r>
          <a:rPr lang="ja-JP" altLang="en-US"/>
          <a:t>テキスト追加</a:t>
        </a:r>
      </a:p>
    </p188:txBody>
  </p188:cm>
  <p188:cm id="{9F553EAB-1E76-4722-B4E8-2C3DCAE14248}" authorId="{C15EAD5A-B4BA-C156-678E-93772A62FD86}" created="2025-12-09T08:43:41.788">
    <ac:txMkLst xmlns:ac="http://schemas.microsoft.com/office/drawing/2013/main/command">
      <pc:docMk xmlns:pc="http://schemas.microsoft.com/office/powerpoint/2013/main/command"/>
      <pc:sldMk xmlns:pc="http://schemas.microsoft.com/office/powerpoint/2013/main/command" cId="0" sldId="345"/>
      <ac:graphicFrameMk id="21" creationId="{C207B3AA-4D65-363C-ABD9-158447FD004E}"/>
      <ac:tblMk/>
      <ac:tcMk rowId="10003" colId="20002"/>
      <ac:txMk cp="36" len="17">
        <ac:context len="54" hash="3924409079"/>
      </ac:txMk>
    </ac:txMkLst>
    <p188:pos x="5759779" y="2419472"/>
    <p188:txBody>
      <a:bodyPr/>
      <a:lstStyle/>
      <a:p>
        <a:r>
          <a:rPr lang="ja-JP" altLang="en-US"/>
          <a:t>テキスト修正</a:t>
        </a:r>
      </a:p>
    </p188:txBody>
  </p188:cm>
  <p188:cm id="{0CCFD9F6-EC23-4837-A0E8-7D9786C3064A}" authorId="{C15EAD5A-B4BA-C156-678E-93772A62FD86}" created="2025-12-09T08:44:04.847">
    <ac:txMkLst xmlns:ac="http://schemas.microsoft.com/office/drawing/2013/main/command">
      <pc:docMk xmlns:pc="http://schemas.microsoft.com/office/powerpoint/2013/main/command"/>
      <pc:sldMk xmlns:pc="http://schemas.microsoft.com/office/powerpoint/2013/main/command" cId="0" sldId="345"/>
      <ac:spMk id="19489" creationId="{D3C25BA7-D26B-531B-3386-2E12209C75B1}"/>
      <ac:txMk cp="103" len="26">
        <ac:context len="203" hash="3376389327"/>
      </ac:txMk>
    </ac:txMkLst>
    <p188:pos x="3244727" y="872447"/>
    <p188:txBody>
      <a:bodyPr/>
      <a:lstStyle/>
      <a:p>
        <a:r>
          <a:rPr lang="ja-JP" altLang="en-US"/>
          <a:t>テキスト修正</a:t>
        </a:r>
      </a:p>
    </p188:txBody>
  </p188:cm>
  <p188:cm id="{2E9CA9AB-AD72-40CC-B7A4-63382AE560FA}" authorId="{C15EAD5A-B4BA-C156-678E-93772A62FD86}" created="2025-12-09T08:44:39.187">
    <ac:txMkLst xmlns:ac="http://schemas.microsoft.com/office/drawing/2013/main/command">
      <pc:docMk xmlns:pc="http://schemas.microsoft.com/office/powerpoint/2013/main/command"/>
      <pc:sldMk xmlns:pc="http://schemas.microsoft.com/office/powerpoint/2013/main/command" cId="0" sldId="345"/>
      <ac:graphicFrameMk id="21" creationId="{C207B3AA-4D65-363C-ABD9-158447FD004E}"/>
      <ac:tblMk/>
      <ac:tcMk rowId="10001" colId="20003"/>
      <ac:txMk cp="21" len="19">
        <ac:context len="57" hash="2489137632"/>
      </ac:txMk>
    </ac:txMkLst>
    <p188:pos x="6902779" y="1733672"/>
    <p188:txBody>
      <a:bodyPr/>
      <a:lstStyle/>
      <a:p>
        <a:r>
          <a:rPr lang="ja-JP" altLang="en-US"/>
          <a:t>テキスト修正</a:t>
        </a:r>
      </a:p>
    </p188:txBody>
  </p188:cm>
</p188:cmLst>
</file>

<file path=ppt/comments/modernComment_170_0.xml><?xml version="1.0" encoding="utf-8"?>
<p188:cmLst xmlns:a="http://schemas.openxmlformats.org/drawingml/2006/main" xmlns:r="http://schemas.openxmlformats.org/officeDocument/2006/relationships" xmlns:p188="http://schemas.microsoft.com/office/powerpoint/2018/8/main">
  <p188:cm id="{20C3DE8C-F505-4616-9DC5-ECBBB2F0AFAF}" authorId="{FC28E008-86FB-8D17-09A7-C5B1F7A29262}" created="2025-12-08T06:01:35.880">
    <ac:deMkLst xmlns:ac="http://schemas.microsoft.com/office/drawing/2013/main/command">
      <pc:docMk xmlns:pc="http://schemas.microsoft.com/office/powerpoint/2013/main/command"/>
      <pc:sldMk xmlns:pc="http://schemas.microsoft.com/office/powerpoint/2013/main/command" cId="0" sldId="368"/>
      <ac:spMk id="14340" creationId="{6138EEC1-8B2A-5792-8C63-8A84C0992B5F}"/>
    </ac:deMkLst>
    <p188:txBody>
      <a:bodyPr/>
      <a:lstStyle/>
      <a:p>
        <a:r>
          <a:rPr lang="ja-JP" altLang="en-US"/>
          <a:t>*3　yoiは掲載対象外のメニューです。
を削除
ノンブル修正</a:t>
        </a:r>
      </a:p>
    </p188:txBody>
  </p188:cm>
  <p188:cm id="{AC70F662-C5BA-4638-B383-31782DBD9729}" authorId="{FC28E008-86FB-8D17-09A7-C5B1F7A29262}" created="2025-12-08T06:11:37.422">
    <ac:deMkLst xmlns:ac="http://schemas.microsoft.com/office/drawing/2013/main/command">
      <pc:docMk xmlns:pc="http://schemas.microsoft.com/office/powerpoint/2013/main/command"/>
      <pc:sldMk xmlns:pc="http://schemas.microsoft.com/office/powerpoint/2013/main/command" cId="0" sldId="368"/>
      <ac:graphicFrameMk id="4" creationId="{BF5D46E6-9493-2878-C4AF-05C03FEDC0B2}"/>
    </ac:deMkLst>
    <p188:pos x="1728787" y="3451225"/>
    <p188:txBody>
      <a:bodyPr/>
      <a:lstStyle/>
      <a:p>
        <a:r>
          <a:rPr lang="ja-JP" altLang="en-US"/>
          <a:t>ノンブル修正</a:t>
        </a:r>
      </a:p>
    </p188:txBody>
  </p188:cm>
</p188:cmLst>
</file>

<file path=ppt/comments/modernComment_171_0.xml><?xml version="1.0" encoding="utf-8"?>
<p188:cmLst xmlns:a="http://schemas.openxmlformats.org/drawingml/2006/main" xmlns:r="http://schemas.openxmlformats.org/officeDocument/2006/relationships" xmlns:p188="http://schemas.microsoft.com/office/powerpoint/2018/8/main">
  <p188:cm id="{3CA4F3F2-6960-4447-AF13-088F4D60E377}" authorId="{FC28E008-86FB-8D17-09A7-C5B1F7A29262}" created="2025-12-08T06:02:08.989">
    <ac:deMkLst xmlns:ac="http://schemas.microsoft.com/office/drawing/2013/main/command">
      <pc:docMk xmlns:pc="http://schemas.microsoft.com/office/powerpoint/2013/main/command"/>
      <pc:sldMk xmlns:pc="http://schemas.microsoft.com/office/powerpoint/2013/main/command" cId="0" sldId="369"/>
      <ac:spMk id="2" creationId="{90E187F3-6189-0967-36A8-3C16D3940266}"/>
    </ac:deMkLst>
    <p188:txBody>
      <a:bodyPr/>
      <a:lstStyle/>
      <a:p>
        <a:r>
          <a:rPr lang="ja-JP" altLang="en-US"/>
          <a:t>*3　yoiは掲載対象外のメニューです。
を削除
</a:t>
        </a:r>
      </a:p>
    </p188:txBody>
  </p188:cm>
  <p188:cm id="{F7D0D864-DD69-404B-9835-9CC75A75ABDA}" authorId="{C15EAD5A-B4BA-C156-678E-93772A62FD86}" created="2025-12-09T08:25:44.190">
    <ac:deMkLst xmlns:ac="http://schemas.microsoft.com/office/drawing/2013/main/command">
      <pc:docMk xmlns:pc="http://schemas.microsoft.com/office/powerpoint/2013/main/command"/>
      <pc:sldMk xmlns:pc="http://schemas.microsoft.com/office/powerpoint/2013/main/command" cId="0" sldId="369"/>
      <ac:spMk id="2" creationId="{90E187F3-6189-0967-36A8-3C16D3940266}"/>
    </ac:deMkLst>
    <p188:txBody>
      <a:bodyPr/>
      <a:lstStyle/>
      <a:p>
        <a:r>
          <a:rPr lang="ja-JP" altLang="en-US"/>
          <a:t>ノンブル修正</a:t>
        </a:r>
      </a:p>
    </p188:txBody>
  </p188:cm>
  <p188:cm id="{07346CCA-F4C8-4AFE-B87E-F580F16287E2}" authorId="{C15EAD5A-B4BA-C156-678E-93772A62FD86}" created="2025-12-09T08:26:36.990">
    <ac:txMkLst xmlns:ac="http://schemas.microsoft.com/office/drawing/2013/main/command">
      <pc:docMk xmlns:pc="http://schemas.microsoft.com/office/powerpoint/2013/main/command"/>
      <pc:sldMk xmlns:pc="http://schemas.microsoft.com/office/powerpoint/2013/main/command" cId="0" sldId="369"/>
      <ac:graphicFrameMk id="4" creationId="{5A0EDA9E-7DCA-065F-86B6-B9866E66ED73}"/>
      <ac:tblMk/>
      <ac:tcMk rowId="3667195735" colId="20001"/>
      <ac:txMk cp="63" len="15">
        <ac:context len="80" hash="1796148431"/>
      </ac:txMk>
    </ac:txMkLst>
    <p188:pos x="2747474" y="4701879"/>
    <p188:txBody>
      <a:bodyPr/>
      <a:lstStyle/>
      <a:p>
        <a:r>
          <a:rPr lang="ja-JP" altLang="en-US"/>
          <a:t>ノンブル修正</a:t>
        </a:r>
      </a:p>
    </p188:txBody>
  </p188:cm>
</p188:cmLst>
</file>

<file path=ppt/comments/modernComment_172_0.xml><?xml version="1.0" encoding="utf-8"?>
<p188:cmLst xmlns:a="http://schemas.openxmlformats.org/drawingml/2006/main" xmlns:r="http://schemas.openxmlformats.org/officeDocument/2006/relationships" xmlns:p188="http://schemas.microsoft.com/office/powerpoint/2018/8/main">
  <p188:cm id="{991F5AFA-0005-4F5C-8174-CA3CF6A8DB23}" authorId="{C15EAD5A-B4BA-C156-678E-93772A62FD86}" created="2026-07-21T03:44:45.024">
    <pc:sldMkLst xmlns:pc="http://schemas.microsoft.com/office/powerpoint/2013/main/command">
      <pc:docMk/>
      <pc:sldMk cId="0" sldId="370"/>
    </pc:sldMkLst>
    <p188:txBody>
      <a:bodyPr/>
      <a:lstStyle/>
      <a:p>
        <a:r>
          <a:rPr lang="ja-JP" altLang="en-US"/>
          <a:t>媒体ロゴを削除</a:t>
        </a:r>
      </a:p>
    </p188:txBody>
  </p188:cm>
</p188:cmLst>
</file>

<file path=ppt/comments/modernComment_176_0.xml><?xml version="1.0" encoding="utf-8"?>
<p188:cmLst xmlns:a="http://schemas.openxmlformats.org/drawingml/2006/main" xmlns:r="http://schemas.openxmlformats.org/officeDocument/2006/relationships" xmlns:p188="http://schemas.microsoft.com/office/powerpoint/2018/8/main">
  <p188:cm id="{D0DC71D7-7076-438A-8CD7-02D08F9CD6D2}" authorId="{FC28E008-86FB-8D17-09A7-C5B1F7A29262}" created="2025-12-08T06:03:57.503">
    <ac:deMkLst xmlns:ac="http://schemas.microsoft.com/office/drawing/2013/main/command">
      <pc:docMk xmlns:pc="http://schemas.microsoft.com/office/powerpoint/2013/main/command"/>
      <pc:sldMk xmlns:pc="http://schemas.microsoft.com/office/powerpoint/2013/main/command" cId="0" sldId="374"/>
      <ac:spMk id="17438" creationId="{C33E9EED-F99B-E5D5-2905-851720A97B73}"/>
    </ac:deMkLst>
    <p188:txBody>
      <a:bodyPr/>
      <a:lstStyle/>
      <a:p>
        <a:r>
          <a:rPr lang="ja-JP" altLang="en-US"/>
          <a:t>yoiを削除</a:t>
        </a:r>
      </a:p>
    </p188:txBody>
  </p188:cm>
  <p188:cm id="{A62A7AEA-D5FE-458B-9A78-B760A042C098}" authorId="{FC28E008-86FB-8D17-09A7-C5B1F7A29262}" created="2025-12-08T06:17:34.619">
    <ac:deMkLst xmlns:ac="http://schemas.microsoft.com/office/drawing/2013/main/command">
      <pc:docMk xmlns:pc="http://schemas.microsoft.com/office/powerpoint/2013/main/command"/>
      <pc:sldMk xmlns:pc="http://schemas.microsoft.com/office/powerpoint/2013/main/command" cId="0" sldId="374"/>
      <ac:spMk id="17438" creationId="{C33E9EED-F99B-E5D5-2905-851720A97B73}"/>
    </ac:deMkLst>
    <p188:txBody>
      <a:bodyPr/>
      <a:lstStyle/>
      <a:p>
        <a:r>
          <a:rPr lang="ja-JP" altLang="en-US"/>
          <a:t>ノンブル修正</a:t>
        </a:r>
      </a:p>
    </p188:txBody>
  </p188:cm>
  <p188:cm id="{3DFDD438-070D-4BFE-A152-A4717A7B98D1}" authorId="{FC28E008-86FB-8D17-09A7-C5B1F7A29262}" created="2025-12-08T06:18:04.946">
    <ac:deMkLst xmlns:ac="http://schemas.microsoft.com/office/drawing/2013/main/command">
      <pc:docMk xmlns:pc="http://schemas.microsoft.com/office/powerpoint/2013/main/command"/>
      <pc:sldMk xmlns:pc="http://schemas.microsoft.com/office/powerpoint/2013/main/command" cId="0" sldId="374"/>
      <ac:graphicFrameMk id="7" creationId="{C32069E8-9476-B05E-87DC-5EA25906569C}"/>
    </ac:deMkLst>
    <p188:pos x="3594099" y="1052512"/>
    <p188:txBody>
      <a:bodyPr/>
      <a:lstStyle/>
      <a:p>
        <a:r>
          <a:rPr lang="ja-JP" altLang="en-US"/>
          <a:t>ノンブル修正</a:t>
        </a:r>
      </a:p>
    </p188:txBody>
  </p188:cm>
  <p188:cm id="{F46DA0BC-088F-463D-9081-7FC1A4BB6377}" authorId="{FC28E008-86FB-8D17-09A7-C5B1F7A29262}" created="2025-12-08T06:18:17.993">
    <ac:deMkLst xmlns:ac="http://schemas.microsoft.com/office/drawing/2013/main/command">
      <pc:docMk xmlns:pc="http://schemas.microsoft.com/office/powerpoint/2013/main/command"/>
      <pc:sldMk xmlns:pc="http://schemas.microsoft.com/office/powerpoint/2013/main/command" cId="0" sldId="374"/>
      <ac:graphicFrameMk id="7" creationId="{C32069E8-9476-B05E-87DC-5EA25906569C}"/>
    </ac:deMkLst>
    <p188:pos x="5854700" y="1116012"/>
    <p188:txBody>
      <a:bodyPr/>
      <a:lstStyle/>
      <a:p>
        <a:r>
          <a:rPr lang="ja-JP" altLang="en-US"/>
          <a:t>ノンブル修正</a:t>
        </a:r>
      </a:p>
    </p188:txBody>
  </p188:cm>
  <p188:cm id="{0FD29FF8-1B8C-4EC0-8C9E-9B9168700C75}" authorId="{C15EAD5A-B4BA-C156-678E-93772A62FD86}" created="2025-12-09T08:39:38.576">
    <ac:txMkLst xmlns:ac="http://schemas.microsoft.com/office/drawing/2013/main/command">
      <pc:docMk xmlns:pc="http://schemas.microsoft.com/office/powerpoint/2013/main/command"/>
      <pc:sldMk xmlns:pc="http://schemas.microsoft.com/office/powerpoint/2013/main/command" cId="0" sldId="374"/>
      <ac:graphicFrameMk id="7" creationId="{C32069E8-9476-B05E-87DC-5EA25906569C}"/>
      <ac:tblMk/>
      <ac:tcMk rowId="10001" colId="20002"/>
      <ac:txMk cp="22" len="17">
        <ac:context len="40" hash="3007370398"/>
      </ac:txMk>
    </ac:txMkLst>
    <p188:pos x="4872667" y="1366238"/>
    <p188:txBody>
      <a:bodyPr/>
      <a:lstStyle/>
      <a:p>
        <a:r>
          <a:rPr lang="ja-JP" altLang="en-US"/>
          <a:t>テキスト修正</a:t>
        </a:r>
      </a:p>
    </p188:txBody>
  </p188:cm>
  <p188:cm id="{0637B62D-4607-42B2-BC9F-A375671E7E42}" authorId="{C15EAD5A-B4BA-C156-678E-93772A62FD86}" created="2025-12-09T08:40:57.188">
    <ac:txMkLst xmlns:ac="http://schemas.microsoft.com/office/drawing/2013/main/command">
      <pc:docMk xmlns:pc="http://schemas.microsoft.com/office/powerpoint/2013/main/command"/>
      <pc:sldMk xmlns:pc="http://schemas.microsoft.com/office/powerpoint/2013/main/command" cId="0" sldId="374"/>
      <ac:spMk id="17438" creationId="{C33E9EED-F99B-E5D5-2905-851720A97B73}"/>
      <ac:txMk cp="51" len="26">
        <ac:context len="214" hash="63941442"/>
      </ac:txMk>
    </ac:txMkLst>
    <p188:pos x="3302659" y="580096"/>
    <p188:txBody>
      <a:bodyPr/>
      <a:lstStyle/>
      <a:p>
        <a:r>
          <a:rPr lang="ja-JP" altLang="en-US"/>
          <a:t>テキスト修正</a:t>
        </a:r>
      </a:p>
    </p188:txBody>
  </p188:cm>
  <p188:cm id="{7D9CE835-6DEA-4192-AA75-CE38E04EDF5C}" authorId="{C15EAD5A-B4BA-C156-678E-93772A62FD86}" created="2025-12-09T08:41:28.588">
    <ac:txMkLst xmlns:ac="http://schemas.microsoft.com/office/drawing/2013/main/command">
      <pc:docMk xmlns:pc="http://schemas.microsoft.com/office/powerpoint/2013/main/command"/>
      <pc:sldMk xmlns:pc="http://schemas.microsoft.com/office/powerpoint/2013/main/command" cId="0" sldId="374"/>
      <ac:graphicFrameMk id="7" creationId="{C32069E8-9476-B05E-87DC-5EA25906569C}"/>
      <ac:tblMk/>
      <ac:tcMk rowId="10001" colId="20003"/>
      <ac:txMk cp="23" len="17">
        <ac:context len="41" hash="1315477667"/>
      </ac:txMk>
    </ac:txMkLst>
    <p188:pos x="6460995" y="1121675"/>
    <p188:txBody>
      <a:bodyPr/>
      <a:lstStyle/>
      <a:p>
        <a:r>
          <a:rPr lang="ja-JP" altLang="en-US"/>
          <a:t>テキスト修正</a:t>
        </a:r>
      </a:p>
    </p188:txBody>
  </p188:cm>
  <p188:cm id="{7B959645-AB1F-46D6-8529-2F2E777C8EEF}" authorId="{C15EAD5A-B4BA-C156-678E-93772A62FD86}" created="2025-12-09T08:41:35.401">
    <ac:txMkLst xmlns:ac="http://schemas.microsoft.com/office/drawing/2013/main/command">
      <pc:docMk xmlns:pc="http://schemas.microsoft.com/office/powerpoint/2013/main/command"/>
      <pc:sldMk xmlns:pc="http://schemas.microsoft.com/office/powerpoint/2013/main/command" cId="0" sldId="374"/>
      <ac:graphicFrameMk id="7" creationId="{C32069E8-9476-B05E-87DC-5EA25906569C}"/>
      <ac:tblMk/>
      <ac:tcMk rowId="10001" colId="20004"/>
      <ac:txMk cp="26" len="18">
        <ac:context len="61" hash="2712977038"/>
      </ac:txMk>
    </ac:txMkLst>
    <p188:pos x="7450810" y="1461040"/>
    <p188:txBody>
      <a:bodyPr/>
      <a:lstStyle/>
      <a:p>
        <a:r>
          <a:rPr lang="ja-JP" altLang="en-US"/>
          <a:t>テキスト修正</a:t>
        </a:r>
      </a:p>
    </p188:txBody>
  </p188:cm>
</p188:cmLst>
</file>

<file path=ppt/comments/modernComment_193_0.xml><?xml version="1.0" encoding="utf-8"?>
<p188:cmLst xmlns:a="http://schemas.openxmlformats.org/drawingml/2006/main" xmlns:r="http://schemas.openxmlformats.org/officeDocument/2006/relationships" xmlns:p188="http://schemas.microsoft.com/office/powerpoint/2018/8/main">
  <p188:cm id="{A5B78265-1010-4590-9586-33C6FD2FD467}" authorId="{FC28E008-86FB-8D17-09A7-C5B1F7A29262}" created="2025-12-08T06:02:45.410">
    <ac:deMkLst xmlns:ac="http://schemas.microsoft.com/office/drawing/2013/main/command">
      <pc:docMk xmlns:pc="http://schemas.microsoft.com/office/powerpoint/2013/main/command"/>
      <pc:sldMk xmlns:pc="http://schemas.microsoft.com/office/powerpoint/2013/main/command" cId="0" sldId="403"/>
      <ac:spMk id="9" creationId="{98B1559F-2BDF-DFB7-D16B-BE6A52AA0AC6}"/>
    </ac:deMkLst>
    <p188:txBody>
      <a:bodyPr/>
      <a:lstStyle/>
      <a:p>
        <a:r>
          <a:rPr lang="ja-JP" altLang="en-US"/>
          <a:t>yoiを削除</a:t>
        </a:r>
      </a:p>
    </p188:txBody>
  </p188:cm>
  <p188:cm id="{6CFCD82B-235A-472B-9F1C-F58BAD0B0613}" authorId="{FC28E008-86FB-8D17-09A7-C5B1F7A29262}" created="2025-12-08T06:12:12.593">
    <ac:deMkLst xmlns:ac="http://schemas.microsoft.com/office/drawing/2013/main/command">
      <pc:docMk xmlns:pc="http://schemas.microsoft.com/office/powerpoint/2013/main/command"/>
      <pc:sldMk xmlns:pc="http://schemas.microsoft.com/office/powerpoint/2013/main/command" cId="0" sldId="403"/>
      <ac:graphicFrameMk id="3" creationId="{4FB5BF53-F40C-6D41-104B-5340BBF7069D}"/>
    </ac:deMkLst>
    <p188:pos x="619919" y="1867544"/>
    <p188:txBody>
      <a:bodyPr/>
      <a:lstStyle/>
      <a:p>
        <a:r>
          <a:rPr lang="ja-JP" altLang="en-US"/>
          <a:t>ノンブル修正</a:t>
        </a:r>
      </a:p>
    </p188:txBody>
  </p188:cm>
</p188:cmLst>
</file>

<file path=ppt/comments/modernComment_194_0.xml><?xml version="1.0" encoding="utf-8"?>
<p188:cmLst xmlns:a="http://schemas.openxmlformats.org/drawingml/2006/main" xmlns:r="http://schemas.openxmlformats.org/officeDocument/2006/relationships" xmlns:p188="http://schemas.microsoft.com/office/powerpoint/2018/8/main">
  <p188:cm id="{E1B01E14-FEDB-4D3B-B258-7DFCC725B5DF}" authorId="{FC28E008-86FB-8D17-09A7-C5B1F7A29262}" created="2025-12-08T06:13:45.968">
    <ac:deMkLst xmlns:ac="http://schemas.microsoft.com/office/drawing/2013/main/command">
      <pc:docMk xmlns:pc="http://schemas.microsoft.com/office/powerpoint/2013/main/command"/>
      <pc:sldMk xmlns:pc="http://schemas.microsoft.com/office/powerpoint/2013/main/command" cId="0" sldId="404"/>
      <ac:graphicFrameMk id="7" creationId="{E9AFB3B7-4B3E-AF93-DAF0-79F855D58137}"/>
    </ac:deMkLst>
    <p188:pos x="3563937" y="1027766"/>
    <p188:txBody>
      <a:bodyPr/>
      <a:lstStyle/>
      <a:p>
        <a:r>
          <a:rPr lang="ja-JP" altLang="en-US"/>
          <a:t>ノンブル修正</a:t>
        </a:r>
      </a:p>
    </p188:txBody>
  </p188:cm>
  <p188:cm id="{6BAF7457-F70E-4FC2-86D2-525A13E3B535}" authorId="{FC28E008-86FB-8D17-09A7-C5B1F7A29262}" created="2025-12-08T06:13:57.608">
    <ac:deMkLst xmlns:ac="http://schemas.microsoft.com/office/drawing/2013/main/command">
      <pc:docMk xmlns:pc="http://schemas.microsoft.com/office/powerpoint/2013/main/command"/>
      <pc:sldMk xmlns:pc="http://schemas.microsoft.com/office/powerpoint/2013/main/command" cId="0" sldId="404"/>
      <ac:graphicFrameMk id="7" creationId="{E9AFB3B7-4B3E-AF93-DAF0-79F855D58137}"/>
    </ac:deMkLst>
    <p188:pos x="3606800" y="2329516"/>
    <p188:txBody>
      <a:bodyPr/>
      <a:lstStyle/>
      <a:p>
        <a:r>
          <a:rPr lang="ja-JP" altLang="en-US"/>
          <a:t>ノンブル修正</a:t>
        </a:r>
      </a:p>
    </p188:txBody>
  </p188:cm>
  <p188:cm id="{863B1FF9-76E3-45FD-8351-C45219EF087C}" authorId="{FC28E008-86FB-8D17-09A7-C5B1F7A29262}" created="2025-12-08T06:14:09.501">
    <ac:deMkLst xmlns:ac="http://schemas.microsoft.com/office/drawing/2013/main/command">
      <pc:docMk xmlns:pc="http://schemas.microsoft.com/office/powerpoint/2013/main/command"/>
      <pc:sldMk xmlns:pc="http://schemas.microsoft.com/office/powerpoint/2013/main/command" cId="0" sldId="404"/>
      <ac:graphicFrameMk id="7" creationId="{E9AFB3B7-4B3E-AF93-DAF0-79F855D58137}"/>
    </ac:deMkLst>
    <p188:pos x="5835650" y="1148416"/>
    <p188:txBody>
      <a:bodyPr/>
      <a:lstStyle/>
      <a:p>
        <a:r>
          <a:rPr lang="ja-JP" altLang="en-US"/>
          <a:t>ノンブル修正</a:t>
        </a:r>
      </a:p>
    </p188:txBody>
  </p188:cm>
  <p188:cm id="{EFAFBE60-9B2B-40D4-B557-30861ABCF825}" authorId="{FC28E008-86FB-8D17-09A7-C5B1F7A29262}" created="2025-12-08T06:14:28.659">
    <ac:deMkLst xmlns:ac="http://schemas.microsoft.com/office/drawing/2013/main/command">
      <pc:docMk xmlns:pc="http://schemas.microsoft.com/office/powerpoint/2013/main/command"/>
      <pc:sldMk xmlns:pc="http://schemas.microsoft.com/office/powerpoint/2013/main/command" cId="0" sldId="404"/>
      <ac:graphicFrameMk id="7" creationId="{E9AFB3B7-4B3E-AF93-DAF0-79F855D58137}"/>
    </ac:deMkLst>
    <p188:pos x="5759450" y="2373966"/>
    <p188:txBody>
      <a:bodyPr/>
      <a:lstStyle/>
      <a:p>
        <a:r>
          <a:rPr lang="ja-JP" altLang="en-US"/>
          <a:t>ノンブル修正</a:t>
        </a:r>
      </a:p>
    </p188:txBody>
  </p188:cm>
  <p188:cm id="{C0B8FBC0-DFF0-4670-8067-99D154352DC4}" authorId="{FC28E008-86FB-8D17-09A7-C5B1F7A29262}" created="2025-12-08T06:15:31.966">
    <ac:deMkLst xmlns:ac="http://schemas.microsoft.com/office/drawing/2013/main/command">
      <pc:docMk xmlns:pc="http://schemas.microsoft.com/office/powerpoint/2013/main/command"/>
      <pc:sldMk xmlns:pc="http://schemas.microsoft.com/office/powerpoint/2013/main/command" cId="0" sldId="404"/>
      <ac:spMk id="12291" creationId="{95FA7635-3FC7-5FA7-7F44-85798163E98C}"/>
    </ac:deMkLst>
    <p188:txBody>
      <a:bodyPr/>
      <a:lstStyle/>
      <a:p>
        <a:r>
          <a:rPr lang="ja-JP" altLang="en-US"/>
          <a:t>ノンブル修正</a:t>
        </a:r>
      </a:p>
    </p188:txBody>
  </p188:cm>
  <p188:cm id="{20B3E98F-A73D-45B6-9E23-00503BDD2352}" authorId="{C15EAD5A-B4BA-C156-678E-93772A62FD86}" created="2025-12-09T08:32:03.145">
    <ac:txMkLst xmlns:ac="http://schemas.microsoft.com/office/drawing/2013/main/command">
      <pc:docMk xmlns:pc="http://schemas.microsoft.com/office/powerpoint/2013/main/command"/>
      <pc:sldMk xmlns:pc="http://schemas.microsoft.com/office/powerpoint/2013/main/command" cId="0" sldId="404"/>
      <ac:graphicFrameMk id="7" creationId="{E9AFB3B7-4B3E-AF93-DAF0-79F855D58137}"/>
      <ac:tblMk/>
      <ac:tcMk rowId="10001" colId="20003"/>
      <ac:txMk cp="23" len="14">
        <ac:context len="41" hash="1315477667"/>
      </ac:txMk>
    </ac:txMkLst>
    <p188:pos x="6559794" y="1368468"/>
    <p188:txBody>
      <a:bodyPr/>
      <a:lstStyle/>
      <a:p>
        <a:r>
          <a:rPr lang="ja-JP" altLang="en-US"/>
          <a:t>テキスト修正</a:t>
        </a:r>
      </a:p>
    </p188:txBody>
  </p188:cm>
  <p188:cm id="{80DDB0BC-B79E-427A-8D70-612076CD2D83}" authorId="{C15EAD5A-B4BA-C156-678E-93772A62FD86}" created="2025-12-09T08:32:18.325">
    <ac:txMkLst xmlns:ac="http://schemas.microsoft.com/office/drawing/2013/main/command">
      <pc:docMk xmlns:pc="http://schemas.microsoft.com/office/powerpoint/2013/main/command"/>
      <pc:sldMk xmlns:pc="http://schemas.microsoft.com/office/powerpoint/2013/main/command" cId="0" sldId="404"/>
      <ac:graphicFrameMk id="7" creationId="{E9AFB3B7-4B3E-AF93-DAF0-79F855D58137}"/>
      <ac:tblMk/>
      <ac:tcMk rowId="3104659770" colId="20003"/>
      <ac:txMk cp="23" len="14">
        <ac:context len="41" hash="1315477667"/>
      </ac:txMk>
    </ac:txMkLst>
    <p188:pos x="6559794" y="2581806"/>
    <p188:txBody>
      <a:bodyPr/>
      <a:lstStyle/>
      <a:p>
        <a:r>
          <a:rPr lang="ja-JP" altLang="en-US"/>
          <a:t>テキスト修正</a:t>
        </a:r>
      </a:p>
    </p188:txBody>
  </p188:cm>
  <p188:cm id="{41469DB6-9AD9-468D-BC33-ACC55284224C}" authorId="{C15EAD5A-B4BA-C156-678E-93772A62FD86}" created="2025-12-09T08:34:26.551">
    <ac:txMkLst xmlns:ac="http://schemas.microsoft.com/office/drawing/2013/main/command">
      <pc:docMk xmlns:pc="http://schemas.microsoft.com/office/powerpoint/2013/main/command"/>
      <pc:sldMk xmlns:pc="http://schemas.microsoft.com/office/powerpoint/2013/main/command" cId="0" sldId="404"/>
      <ac:graphicFrameMk id="7" creationId="{E9AFB3B7-4B3E-AF93-DAF0-79F855D58137}"/>
      <ac:tblMk/>
      <ac:tcMk rowId="10001" colId="20004"/>
      <ac:txMk cp="26" len="18">
        <ac:context len="61" hash="499825932"/>
      </ac:txMk>
    </ac:txMkLst>
    <p188:pos x="7421441" y="2564222"/>
    <p188:txBody>
      <a:bodyPr/>
      <a:lstStyle/>
      <a:p>
        <a:r>
          <a:rPr lang="ja-JP" altLang="en-US"/>
          <a:t>テキスト修正</a:t>
        </a:r>
      </a:p>
    </p188:txBody>
  </p188:cm>
  <p188:cm id="{C6432DC1-CA71-4733-9C96-B2EC711BDA19}" authorId="{C15EAD5A-B4BA-C156-678E-93772A62FD86}" created="2025-12-09T08:36:44.213">
    <ac:txMkLst xmlns:ac="http://schemas.microsoft.com/office/drawing/2013/main/command">
      <pc:docMk xmlns:pc="http://schemas.microsoft.com/office/powerpoint/2013/main/command"/>
      <pc:sldMk xmlns:pc="http://schemas.microsoft.com/office/powerpoint/2013/main/command" cId="0" sldId="404"/>
      <ac:spMk id="12291" creationId="{95FA7635-3FC7-5FA7-7F44-85798163E98C}"/>
      <ac:txMk cp="29" len="27">
        <ac:context len="165" hash="671264662"/>
      </ac:txMk>
    </ac:txMkLst>
    <p188:pos x="3302659" y="581905"/>
    <p188:txBody>
      <a:bodyPr/>
      <a:lstStyle/>
      <a:p>
        <a:r>
          <a:rPr lang="ja-JP" altLang="en-US"/>
          <a:t>テキスト修正</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4606612C-C341-ECE4-19AA-731D295CD58C}"/>
              </a:ext>
            </a:extLst>
          </p:cNvPr>
          <p:cNvSpPr>
            <a:spLocks noGrp="1"/>
          </p:cNvSpPr>
          <p:nvPr>
            <p:ph type="hdr" sz="quarter"/>
          </p:nvPr>
        </p:nvSpPr>
        <p:spPr>
          <a:xfrm>
            <a:off x="0" y="0"/>
            <a:ext cx="2920193" cy="493237"/>
          </a:xfrm>
          <a:prstGeom prst="rect">
            <a:avLst/>
          </a:prstGeom>
        </p:spPr>
        <p:txBody>
          <a:bodyPr vert="horz" lIns="90727" tIns="45362" rIns="90727" bIns="45362"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ー 2">
            <a:extLst>
              <a:ext uri="{FF2B5EF4-FFF2-40B4-BE49-F238E27FC236}">
                <a16:creationId xmlns:a16="http://schemas.microsoft.com/office/drawing/2014/main" id="{DA680728-77A6-F82B-E8B8-E0A2C62A3F20}"/>
              </a:ext>
            </a:extLst>
          </p:cNvPr>
          <p:cNvSpPr>
            <a:spLocks noGrp="1"/>
          </p:cNvSpPr>
          <p:nvPr>
            <p:ph type="dt" sz="quarter" idx="1"/>
          </p:nvPr>
        </p:nvSpPr>
        <p:spPr>
          <a:xfrm>
            <a:off x="3814000" y="0"/>
            <a:ext cx="2920193" cy="493237"/>
          </a:xfrm>
          <a:prstGeom prst="rect">
            <a:avLst/>
          </a:prstGeom>
        </p:spPr>
        <p:txBody>
          <a:bodyPr vert="horz" lIns="90727" tIns="45362" rIns="90727" bIns="45362" rtlCol="0"/>
          <a:lstStyle>
            <a:lvl1pPr algn="r" eaLnBrk="1" fontAlgn="auto" hangingPunct="1">
              <a:spcBef>
                <a:spcPts val="0"/>
              </a:spcBef>
              <a:spcAft>
                <a:spcPts val="0"/>
              </a:spcAft>
              <a:defRPr sz="1200">
                <a:latin typeface="+mn-lt"/>
                <a:ea typeface="+mn-ea"/>
              </a:defRPr>
            </a:lvl1pPr>
          </a:lstStyle>
          <a:p>
            <a:pPr>
              <a:defRPr/>
            </a:pPr>
            <a:fld id="{2005037C-6161-4C6B-AC1A-3D0F7F51FF09}" type="datetimeFigureOut">
              <a:rPr lang="ja-JP" altLang="en-US"/>
              <a:pPr>
                <a:defRPr/>
              </a:pPr>
              <a:t>2026/7/21</a:t>
            </a:fld>
            <a:endParaRPr lang="ja-JP" altLang="en-US"/>
          </a:p>
        </p:txBody>
      </p:sp>
      <p:sp>
        <p:nvSpPr>
          <p:cNvPr id="4" name="フッター プレースホルダー 3">
            <a:extLst>
              <a:ext uri="{FF2B5EF4-FFF2-40B4-BE49-F238E27FC236}">
                <a16:creationId xmlns:a16="http://schemas.microsoft.com/office/drawing/2014/main" id="{DFB6E6AF-8249-184D-5DDB-DF7A2201F53D}"/>
              </a:ext>
            </a:extLst>
          </p:cNvPr>
          <p:cNvSpPr>
            <a:spLocks noGrp="1"/>
          </p:cNvSpPr>
          <p:nvPr>
            <p:ph type="ftr" sz="quarter" idx="2"/>
          </p:nvPr>
        </p:nvSpPr>
        <p:spPr>
          <a:xfrm>
            <a:off x="0" y="9371501"/>
            <a:ext cx="2920193" cy="493236"/>
          </a:xfrm>
          <a:prstGeom prst="rect">
            <a:avLst/>
          </a:prstGeom>
        </p:spPr>
        <p:txBody>
          <a:bodyPr vert="horz" lIns="90727" tIns="45362" rIns="90727" bIns="45362"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5" name="スライド番号プレースホルダー 4">
            <a:extLst>
              <a:ext uri="{FF2B5EF4-FFF2-40B4-BE49-F238E27FC236}">
                <a16:creationId xmlns:a16="http://schemas.microsoft.com/office/drawing/2014/main" id="{1139A4C5-E054-E6ED-D4F1-19898E51F0BA}"/>
              </a:ext>
            </a:extLst>
          </p:cNvPr>
          <p:cNvSpPr>
            <a:spLocks noGrp="1"/>
          </p:cNvSpPr>
          <p:nvPr>
            <p:ph type="sldNum" sz="quarter" idx="3"/>
          </p:nvPr>
        </p:nvSpPr>
        <p:spPr>
          <a:xfrm>
            <a:off x="3814000" y="9371501"/>
            <a:ext cx="2920193" cy="493236"/>
          </a:xfrm>
          <a:prstGeom prst="rect">
            <a:avLst/>
          </a:prstGeom>
        </p:spPr>
        <p:txBody>
          <a:bodyPr vert="horz" wrap="square" lIns="90727" tIns="45362" rIns="90727" bIns="45362" numCol="1" anchor="b" anchorCtr="0" compatLnSpc="1">
            <a:prstTxWarp prst="textNoShape">
              <a:avLst/>
            </a:prstTxWarp>
          </a:bodyPr>
          <a:lstStyle>
            <a:lvl1pPr algn="r" eaLnBrk="1" hangingPunct="1">
              <a:defRPr sz="1200"/>
            </a:lvl1pPr>
          </a:lstStyle>
          <a:p>
            <a:pPr>
              <a:defRPr/>
            </a:pPr>
            <a:fld id="{821A5F74-EFFF-4EC6-B230-EA7574F2F4C0}" type="slidenum">
              <a:rPr lang="ja-JP" altLang="en-US"/>
              <a:pPr>
                <a:defRPr/>
              </a:pPr>
              <a:t>‹#›</a:t>
            </a:fld>
            <a:endParaRPr lang="ja-JP"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43E7C529-6D9A-E20C-E9F2-359D1208DA58}"/>
              </a:ext>
            </a:extLst>
          </p:cNvPr>
          <p:cNvSpPr>
            <a:spLocks noGrp="1"/>
          </p:cNvSpPr>
          <p:nvPr>
            <p:ph type="hdr" sz="quarter"/>
          </p:nvPr>
        </p:nvSpPr>
        <p:spPr>
          <a:xfrm>
            <a:off x="0" y="0"/>
            <a:ext cx="2920193" cy="493237"/>
          </a:xfrm>
          <a:prstGeom prst="rect">
            <a:avLst/>
          </a:prstGeom>
        </p:spPr>
        <p:txBody>
          <a:bodyPr vert="horz" lIns="90727" tIns="45362" rIns="90727" bIns="45362"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ー 2">
            <a:extLst>
              <a:ext uri="{FF2B5EF4-FFF2-40B4-BE49-F238E27FC236}">
                <a16:creationId xmlns:a16="http://schemas.microsoft.com/office/drawing/2014/main" id="{359ED6E6-7B60-C6F2-1532-478A6B705ED9}"/>
              </a:ext>
            </a:extLst>
          </p:cNvPr>
          <p:cNvSpPr>
            <a:spLocks noGrp="1"/>
          </p:cNvSpPr>
          <p:nvPr>
            <p:ph type="dt" idx="1"/>
          </p:nvPr>
        </p:nvSpPr>
        <p:spPr>
          <a:xfrm>
            <a:off x="3814000" y="0"/>
            <a:ext cx="2920193" cy="493237"/>
          </a:xfrm>
          <a:prstGeom prst="rect">
            <a:avLst/>
          </a:prstGeom>
        </p:spPr>
        <p:txBody>
          <a:bodyPr vert="horz" lIns="90727" tIns="45362" rIns="90727" bIns="45362" rtlCol="0"/>
          <a:lstStyle>
            <a:lvl1pPr algn="r" eaLnBrk="1" fontAlgn="auto" hangingPunct="1">
              <a:spcBef>
                <a:spcPts val="0"/>
              </a:spcBef>
              <a:spcAft>
                <a:spcPts val="0"/>
              </a:spcAft>
              <a:defRPr sz="1200">
                <a:latin typeface="+mn-lt"/>
                <a:ea typeface="+mn-ea"/>
              </a:defRPr>
            </a:lvl1pPr>
          </a:lstStyle>
          <a:p>
            <a:pPr>
              <a:defRPr/>
            </a:pPr>
            <a:fld id="{A8D163D4-6A17-41F3-950D-0DD8E1C291F1}" type="datetimeFigureOut">
              <a:rPr lang="ja-JP" altLang="en-US"/>
              <a:pPr>
                <a:defRPr/>
              </a:pPr>
              <a:t>2026/7/21</a:t>
            </a:fld>
            <a:endParaRPr lang="ja-JP" altLang="en-US"/>
          </a:p>
        </p:txBody>
      </p:sp>
      <p:sp>
        <p:nvSpPr>
          <p:cNvPr id="4" name="スライド イメージ プレースホルダー 3">
            <a:extLst>
              <a:ext uri="{FF2B5EF4-FFF2-40B4-BE49-F238E27FC236}">
                <a16:creationId xmlns:a16="http://schemas.microsoft.com/office/drawing/2014/main" id="{09D1D2E8-AA70-B713-07B4-F6ADB33CCEA2}"/>
              </a:ext>
            </a:extLst>
          </p:cNvPr>
          <p:cNvSpPr>
            <a:spLocks noGrp="1" noRot="1" noChangeAspect="1"/>
          </p:cNvSpPr>
          <p:nvPr>
            <p:ph type="sldImg" idx="2"/>
          </p:nvPr>
        </p:nvSpPr>
        <p:spPr>
          <a:xfrm>
            <a:off x="903288" y="739775"/>
            <a:ext cx="4929187" cy="3698875"/>
          </a:xfrm>
          <a:prstGeom prst="rect">
            <a:avLst/>
          </a:prstGeom>
          <a:noFill/>
          <a:ln w="12700">
            <a:solidFill>
              <a:prstClr val="black"/>
            </a:solidFill>
          </a:ln>
        </p:spPr>
        <p:txBody>
          <a:bodyPr vert="horz" lIns="90727" tIns="45362" rIns="90727" bIns="45362" rtlCol="0" anchor="ctr"/>
          <a:lstStyle/>
          <a:p>
            <a:pPr lvl="0"/>
            <a:endParaRPr lang="ja-JP" altLang="en-US" noProof="0"/>
          </a:p>
        </p:txBody>
      </p:sp>
      <p:sp>
        <p:nvSpPr>
          <p:cNvPr id="5" name="ノート プレースホルダー 4">
            <a:extLst>
              <a:ext uri="{FF2B5EF4-FFF2-40B4-BE49-F238E27FC236}">
                <a16:creationId xmlns:a16="http://schemas.microsoft.com/office/drawing/2014/main" id="{A5B3C6E8-1C3D-8FCA-D527-75957E317F5D}"/>
              </a:ext>
            </a:extLst>
          </p:cNvPr>
          <p:cNvSpPr>
            <a:spLocks noGrp="1"/>
          </p:cNvSpPr>
          <p:nvPr>
            <p:ph type="body" sz="quarter" idx="3"/>
          </p:nvPr>
        </p:nvSpPr>
        <p:spPr>
          <a:xfrm>
            <a:off x="675462" y="4686538"/>
            <a:ext cx="5384840" cy="4440707"/>
          </a:xfrm>
          <a:prstGeom prst="rect">
            <a:avLst/>
          </a:prstGeom>
        </p:spPr>
        <p:txBody>
          <a:bodyPr vert="horz" lIns="90727" tIns="45362" rIns="90727" bIns="45362"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a:extLst>
              <a:ext uri="{FF2B5EF4-FFF2-40B4-BE49-F238E27FC236}">
                <a16:creationId xmlns:a16="http://schemas.microsoft.com/office/drawing/2014/main" id="{ED04275A-5E09-A949-2510-6AA99B40C656}"/>
              </a:ext>
            </a:extLst>
          </p:cNvPr>
          <p:cNvSpPr>
            <a:spLocks noGrp="1"/>
          </p:cNvSpPr>
          <p:nvPr>
            <p:ph type="ftr" sz="quarter" idx="4"/>
          </p:nvPr>
        </p:nvSpPr>
        <p:spPr>
          <a:xfrm>
            <a:off x="0" y="9371501"/>
            <a:ext cx="2920193" cy="493236"/>
          </a:xfrm>
          <a:prstGeom prst="rect">
            <a:avLst/>
          </a:prstGeom>
        </p:spPr>
        <p:txBody>
          <a:bodyPr vert="horz" lIns="90727" tIns="45362" rIns="90727" bIns="45362"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ー 6">
            <a:extLst>
              <a:ext uri="{FF2B5EF4-FFF2-40B4-BE49-F238E27FC236}">
                <a16:creationId xmlns:a16="http://schemas.microsoft.com/office/drawing/2014/main" id="{871BDACD-8ED7-87B8-D743-3619A6C6CB94}"/>
              </a:ext>
            </a:extLst>
          </p:cNvPr>
          <p:cNvSpPr>
            <a:spLocks noGrp="1"/>
          </p:cNvSpPr>
          <p:nvPr>
            <p:ph type="sldNum" sz="quarter" idx="5"/>
          </p:nvPr>
        </p:nvSpPr>
        <p:spPr>
          <a:xfrm>
            <a:off x="3814000" y="9371501"/>
            <a:ext cx="2920193" cy="493236"/>
          </a:xfrm>
          <a:prstGeom prst="rect">
            <a:avLst/>
          </a:prstGeom>
        </p:spPr>
        <p:txBody>
          <a:bodyPr vert="horz" wrap="square" lIns="90727" tIns="45362" rIns="90727" bIns="45362" numCol="1" anchor="b" anchorCtr="0" compatLnSpc="1">
            <a:prstTxWarp prst="textNoShape">
              <a:avLst/>
            </a:prstTxWarp>
          </a:bodyPr>
          <a:lstStyle>
            <a:lvl1pPr algn="r" eaLnBrk="1" hangingPunct="1">
              <a:defRPr sz="1200"/>
            </a:lvl1pPr>
          </a:lstStyle>
          <a:p>
            <a:pPr>
              <a:defRPr/>
            </a:pPr>
            <a:fld id="{20BCE19D-2E30-403E-953F-470E8FF06C72}"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スライド イメージ プレースホルダー 1">
            <a:extLst>
              <a:ext uri="{FF2B5EF4-FFF2-40B4-BE49-F238E27FC236}">
                <a16:creationId xmlns:a16="http://schemas.microsoft.com/office/drawing/2014/main" id="{8697F98D-352C-F7B1-B11B-DB489F2EAF5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ノート プレースホルダー 2">
            <a:extLst>
              <a:ext uri="{FF2B5EF4-FFF2-40B4-BE49-F238E27FC236}">
                <a16:creationId xmlns:a16="http://schemas.microsoft.com/office/drawing/2014/main" id="{A7C3CA3C-3DA7-8216-4811-AD1882D1562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スライド イメージ プレースホルダー 1">
            <a:extLst>
              <a:ext uri="{FF2B5EF4-FFF2-40B4-BE49-F238E27FC236}">
                <a16:creationId xmlns:a16="http://schemas.microsoft.com/office/drawing/2014/main" id="{DACA5C10-316E-31F9-C906-D5A01BA2222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ノート プレースホルダー 2">
            <a:extLst>
              <a:ext uri="{FF2B5EF4-FFF2-40B4-BE49-F238E27FC236}">
                <a16:creationId xmlns:a16="http://schemas.microsoft.com/office/drawing/2014/main" id="{A53D70C0-0572-C66A-664A-421391D7863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スライド イメージ プレースホルダー 1">
            <a:extLst>
              <a:ext uri="{FF2B5EF4-FFF2-40B4-BE49-F238E27FC236}">
                <a16:creationId xmlns:a16="http://schemas.microsoft.com/office/drawing/2014/main" id="{6D1E3987-4AC8-030C-32C1-C08CB7CDC57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ノート プレースホルダー 2">
            <a:extLst>
              <a:ext uri="{FF2B5EF4-FFF2-40B4-BE49-F238E27FC236}">
                <a16:creationId xmlns:a16="http://schemas.microsoft.com/office/drawing/2014/main" id="{43773AD4-C1B5-4AF0-7AF5-E1DB79D4111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スライド イメージ プレースホルダー 1">
            <a:extLst>
              <a:ext uri="{FF2B5EF4-FFF2-40B4-BE49-F238E27FC236}">
                <a16:creationId xmlns:a16="http://schemas.microsoft.com/office/drawing/2014/main" id="{94AAE679-30AD-4F1B-4977-15AAAF5DA7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ノート プレースホルダー 2">
            <a:extLst>
              <a:ext uri="{FF2B5EF4-FFF2-40B4-BE49-F238E27FC236}">
                <a16:creationId xmlns:a16="http://schemas.microsoft.com/office/drawing/2014/main" id="{3EDBC49A-A9E9-7729-3616-766007FA871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 イメージ プレースホルダー 1">
            <a:extLst>
              <a:ext uri="{FF2B5EF4-FFF2-40B4-BE49-F238E27FC236}">
                <a16:creationId xmlns:a16="http://schemas.microsoft.com/office/drawing/2014/main" id="{17EACF4A-C3B9-16FB-E360-8C712D9A6D2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ノート プレースホルダー 2">
            <a:extLst>
              <a:ext uri="{FF2B5EF4-FFF2-40B4-BE49-F238E27FC236}">
                <a16:creationId xmlns:a16="http://schemas.microsoft.com/office/drawing/2014/main" id="{ABD6ECDA-1BF9-B437-1C6F-DD207673251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スライド イメージ プレースホルダー 1">
            <a:extLst>
              <a:ext uri="{FF2B5EF4-FFF2-40B4-BE49-F238E27FC236}">
                <a16:creationId xmlns:a16="http://schemas.microsoft.com/office/drawing/2014/main" id="{A89773B6-AEED-C872-3E45-A4B13645084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ノート プレースホルダー 2">
            <a:extLst>
              <a:ext uri="{FF2B5EF4-FFF2-40B4-BE49-F238E27FC236}">
                <a16:creationId xmlns:a16="http://schemas.microsoft.com/office/drawing/2014/main" id="{6B93902E-309A-BFF8-528B-565EE5CEDFF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29700" name="スライド番号プレースホルダー 3">
            <a:extLst>
              <a:ext uri="{FF2B5EF4-FFF2-40B4-BE49-F238E27FC236}">
                <a16:creationId xmlns:a16="http://schemas.microsoft.com/office/drawing/2014/main" id="{ADD5700E-D7F7-7928-E9A0-49DA58FDC9D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Calibri" panose="020F0502020204030204" pitchFamily="34" charset="0"/>
                <a:ea typeface="ＭＳ Ｐゴシック" panose="020B0600070205080204" pitchFamily="50" charset="-128"/>
              </a:defRPr>
            </a:lvl1pPr>
            <a:lvl2pPr marL="742781" indent="-284838">
              <a:defRPr kumimoji="1">
                <a:solidFill>
                  <a:schemeClr val="tx1"/>
                </a:solidFill>
                <a:latin typeface="Calibri" panose="020F0502020204030204" pitchFamily="34" charset="0"/>
                <a:ea typeface="ＭＳ Ｐゴシック" panose="020B0600070205080204" pitchFamily="50" charset="-128"/>
              </a:defRPr>
            </a:lvl2pPr>
            <a:lvl3pPr marL="1142498" indent="-228185">
              <a:defRPr kumimoji="1">
                <a:solidFill>
                  <a:schemeClr val="tx1"/>
                </a:solidFill>
                <a:latin typeface="Calibri" panose="020F0502020204030204" pitchFamily="34" charset="0"/>
                <a:ea typeface="ＭＳ Ｐゴシック" panose="020B0600070205080204" pitchFamily="50" charset="-128"/>
              </a:defRPr>
            </a:lvl3pPr>
            <a:lvl4pPr marL="1598868" indent="-228185">
              <a:defRPr kumimoji="1">
                <a:solidFill>
                  <a:schemeClr val="tx1"/>
                </a:solidFill>
                <a:latin typeface="Calibri" panose="020F0502020204030204" pitchFamily="34" charset="0"/>
                <a:ea typeface="ＭＳ Ｐゴシック" panose="020B0600070205080204" pitchFamily="50" charset="-128"/>
              </a:defRPr>
            </a:lvl4pPr>
            <a:lvl5pPr marL="2056812" indent="-228185">
              <a:defRPr kumimoji="1">
                <a:solidFill>
                  <a:schemeClr val="tx1"/>
                </a:solidFill>
                <a:latin typeface="Calibri" panose="020F0502020204030204" pitchFamily="34" charset="0"/>
                <a:ea typeface="ＭＳ Ｐゴシック" panose="020B0600070205080204" pitchFamily="50" charset="-128"/>
              </a:defRPr>
            </a:lvl5pPr>
            <a:lvl6pPr marL="2510034" indent="-228185"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3256" indent="-228185"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16479" indent="-228185"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69701" indent="-228185"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fld id="{5DEF9028-B2EA-4690-8711-87F603BCA0EA}" type="slidenum">
              <a:rPr lang="ja-JP" altLang="en-US" smtClean="0"/>
              <a:pPr/>
              <a:t>18</a:t>
            </a:fld>
            <a:endParaRPr lang="ja-JP"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スライド イメージ プレースホルダー 1">
            <a:extLst>
              <a:ext uri="{FF2B5EF4-FFF2-40B4-BE49-F238E27FC236}">
                <a16:creationId xmlns:a16="http://schemas.microsoft.com/office/drawing/2014/main" id="{E5841022-1970-2E6F-39B4-4CA7C5892E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ノート プレースホルダー 2">
            <a:extLst>
              <a:ext uri="{FF2B5EF4-FFF2-40B4-BE49-F238E27FC236}">
                <a16:creationId xmlns:a16="http://schemas.microsoft.com/office/drawing/2014/main" id="{BE9DCB50-9620-531E-B1EF-057764946BF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32772" name="スライド番号プレースホルダー 3">
            <a:extLst>
              <a:ext uri="{FF2B5EF4-FFF2-40B4-BE49-F238E27FC236}">
                <a16:creationId xmlns:a16="http://schemas.microsoft.com/office/drawing/2014/main" id="{36779A8A-F157-3193-C79C-69A3111FD2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Calibri" panose="020F0502020204030204" pitchFamily="34" charset="0"/>
                <a:ea typeface="ＭＳ Ｐゴシック" panose="020B0600070205080204" pitchFamily="50" charset="-128"/>
              </a:defRPr>
            </a:lvl1pPr>
            <a:lvl2pPr marL="742781" indent="-284838">
              <a:defRPr kumimoji="1">
                <a:solidFill>
                  <a:schemeClr val="tx1"/>
                </a:solidFill>
                <a:latin typeface="Calibri" panose="020F0502020204030204" pitchFamily="34" charset="0"/>
                <a:ea typeface="ＭＳ Ｐゴシック" panose="020B0600070205080204" pitchFamily="50" charset="-128"/>
              </a:defRPr>
            </a:lvl2pPr>
            <a:lvl3pPr marL="1142498" indent="-228185">
              <a:defRPr kumimoji="1">
                <a:solidFill>
                  <a:schemeClr val="tx1"/>
                </a:solidFill>
                <a:latin typeface="Calibri" panose="020F0502020204030204" pitchFamily="34" charset="0"/>
                <a:ea typeface="ＭＳ Ｐゴシック" panose="020B0600070205080204" pitchFamily="50" charset="-128"/>
              </a:defRPr>
            </a:lvl3pPr>
            <a:lvl4pPr marL="1598868" indent="-228185">
              <a:defRPr kumimoji="1">
                <a:solidFill>
                  <a:schemeClr val="tx1"/>
                </a:solidFill>
                <a:latin typeface="Calibri" panose="020F0502020204030204" pitchFamily="34" charset="0"/>
                <a:ea typeface="ＭＳ Ｐゴシック" panose="020B0600070205080204" pitchFamily="50" charset="-128"/>
              </a:defRPr>
            </a:lvl4pPr>
            <a:lvl5pPr marL="2056812" indent="-228185">
              <a:defRPr kumimoji="1">
                <a:solidFill>
                  <a:schemeClr val="tx1"/>
                </a:solidFill>
                <a:latin typeface="Calibri" panose="020F0502020204030204" pitchFamily="34" charset="0"/>
                <a:ea typeface="ＭＳ Ｐゴシック" panose="020B0600070205080204" pitchFamily="50" charset="-128"/>
              </a:defRPr>
            </a:lvl5pPr>
            <a:lvl6pPr marL="2510034" indent="-228185"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3256" indent="-228185"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16479" indent="-228185"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69701" indent="-228185"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fld id="{B26BD31E-A3A4-47B7-8010-5F5929E39C49}" type="slidenum">
              <a:rPr lang="ja-JP" altLang="en-US" smtClean="0"/>
              <a:pPr/>
              <a:t>20</a:t>
            </a:fld>
            <a:endParaRPr lang="ja-JP"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スライド イメージ プレースホルダー 1">
            <a:extLst>
              <a:ext uri="{FF2B5EF4-FFF2-40B4-BE49-F238E27FC236}">
                <a16:creationId xmlns:a16="http://schemas.microsoft.com/office/drawing/2014/main" id="{224D39C1-1977-B8F9-7DB9-21F00645EEE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ノート プレースホルダー 2">
            <a:extLst>
              <a:ext uri="{FF2B5EF4-FFF2-40B4-BE49-F238E27FC236}">
                <a16:creationId xmlns:a16="http://schemas.microsoft.com/office/drawing/2014/main" id="{864B04F8-A077-E7A6-A8FF-11AB4C542BA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34820" name="スライド番号プレースホルダー 3">
            <a:extLst>
              <a:ext uri="{FF2B5EF4-FFF2-40B4-BE49-F238E27FC236}">
                <a16:creationId xmlns:a16="http://schemas.microsoft.com/office/drawing/2014/main" id="{F0505D02-5675-FAF7-AD27-2F9488C2741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Calibri" panose="020F0502020204030204" pitchFamily="34" charset="0"/>
                <a:ea typeface="ＭＳ Ｐゴシック" panose="020B0600070205080204" pitchFamily="50" charset="-128"/>
              </a:defRPr>
            </a:lvl1pPr>
            <a:lvl2pPr marL="742781" indent="-284838">
              <a:defRPr kumimoji="1">
                <a:solidFill>
                  <a:schemeClr val="tx1"/>
                </a:solidFill>
                <a:latin typeface="Calibri" panose="020F0502020204030204" pitchFamily="34" charset="0"/>
                <a:ea typeface="ＭＳ Ｐゴシック" panose="020B0600070205080204" pitchFamily="50" charset="-128"/>
              </a:defRPr>
            </a:lvl2pPr>
            <a:lvl3pPr marL="1142498" indent="-228185">
              <a:defRPr kumimoji="1">
                <a:solidFill>
                  <a:schemeClr val="tx1"/>
                </a:solidFill>
                <a:latin typeface="Calibri" panose="020F0502020204030204" pitchFamily="34" charset="0"/>
                <a:ea typeface="ＭＳ Ｐゴシック" panose="020B0600070205080204" pitchFamily="50" charset="-128"/>
              </a:defRPr>
            </a:lvl3pPr>
            <a:lvl4pPr marL="1598868" indent="-228185">
              <a:defRPr kumimoji="1">
                <a:solidFill>
                  <a:schemeClr val="tx1"/>
                </a:solidFill>
                <a:latin typeface="Calibri" panose="020F0502020204030204" pitchFamily="34" charset="0"/>
                <a:ea typeface="ＭＳ Ｐゴシック" panose="020B0600070205080204" pitchFamily="50" charset="-128"/>
              </a:defRPr>
            </a:lvl4pPr>
            <a:lvl5pPr marL="2056812" indent="-228185">
              <a:defRPr kumimoji="1">
                <a:solidFill>
                  <a:schemeClr val="tx1"/>
                </a:solidFill>
                <a:latin typeface="Calibri" panose="020F0502020204030204" pitchFamily="34" charset="0"/>
                <a:ea typeface="ＭＳ Ｐゴシック" panose="020B0600070205080204" pitchFamily="50" charset="-128"/>
              </a:defRPr>
            </a:lvl5pPr>
            <a:lvl6pPr marL="2510034" indent="-228185"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3256" indent="-228185"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16479" indent="-228185"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69701" indent="-228185"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fld id="{30CBF1D0-BBE2-4340-AA6F-545B2A0AC33E}" type="slidenum">
              <a:rPr lang="ja-JP" altLang="en-US" smtClean="0"/>
              <a:pPr/>
              <a:t>21</a:t>
            </a:fld>
            <a:endParaRPr lang="ja-JP"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スライド イメージ プレースホルダー 1">
            <a:extLst>
              <a:ext uri="{FF2B5EF4-FFF2-40B4-BE49-F238E27FC236}">
                <a16:creationId xmlns:a16="http://schemas.microsoft.com/office/drawing/2014/main" id="{4D25BFDD-3FBA-3267-AA5D-4BC6ED5A95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ノート プレースホルダー 2">
            <a:extLst>
              <a:ext uri="{FF2B5EF4-FFF2-40B4-BE49-F238E27FC236}">
                <a16:creationId xmlns:a16="http://schemas.microsoft.com/office/drawing/2014/main" id="{2C1D50EB-A34B-5E16-6699-99AD83B582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36868" name="スライド番号プレースホルダー 3">
            <a:extLst>
              <a:ext uri="{FF2B5EF4-FFF2-40B4-BE49-F238E27FC236}">
                <a16:creationId xmlns:a16="http://schemas.microsoft.com/office/drawing/2014/main" id="{F66B3A83-C189-75BB-947C-CBCEFB404CE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Calibri" panose="020F0502020204030204" pitchFamily="34" charset="0"/>
                <a:ea typeface="ＭＳ Ｐゴシック" panose="020B0600070205080204" pitchFamily="50" charset="-128"/>
              </a:defRPr>
            </a:lvl1pPr>
            <a:lvl2pPr marL="742781" indent="-284838">
              <a:defRPr kumimoji="1">
                <a:solidFill>
                  <a:schemeClr val="tx1"/>
                </a:solidFill>
                <a:latin typeface="Calibri" panose="020F0502020204030204" pitchFamily="34" charset="0"/>
                <a:ea typeface="ＭＳ Ｐゴシック" panose="020B0600070205080204" pitchFamily="50" charset="-128"/>
              </a:defRPr>
            </a:lvl2pPr>
            <a:lvl3pPr marL="1142498" indent="-228185">
              <a:defRPr kumimoji="1">
                <a:solidFill>
                  <a:schemeClr val="tx1"/>
                </a:solidFill>
                <a:latin typeface="Calibri" panose="020F0502020204030204" pitchFamily="34" charset="0"/>
                <a:ea typeface="ＭＳ Ｐゴシック" panose="020B0600070205080204" pitchFamily="50" charset="-128"/>
              </a:defRPr>
            </a:lvl3pPr>
            <a:lvl4pPr marL="1598868" indent="-228185">
              <a:defRPr kumimoji="1">
                <a:solidFill>
                  <a:schemeClr val="tx1"/>
                </a:solidFill>
                <a:latin typeface="Calibri" panose="020F0502020204030204" pitchFamily="34" charset="0"/>
                <a:ea typeface="ＭＳ Ｐゴシック" panose="020B0600070205080204" pitchFamily="50" charset="-128"/>
              </a:defRPr>
            </a:lvl4pPr>
            <a:lvl5pPr marL="2056812" indent="-228185">
              <a:defRPr kumimoji="1">
                <a:solidFill>
                  <a:schemeClr val="tx1"/>
                </a:solidFill>
                <a:latin typeface="Calibri" panose="020F0502020204030204" pitchFamily="34" charset="0"/>
                <a:ea typeface="ＭＳ Ｐゴシック" panose="020B0600070205080204" pitchFamily="50" charset="-128"/>
              </a:defRPr>
            </a:lvl5pPr>
            <a:lvl6pPr marL="2510034" indent="-228185"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3256" indent="-228185"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16479" indent="-228185"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69701" indent="-228185"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fld id="{2441CAA1-EF5C-4790-ABE9-45E4DB42069E}" type="slidenum">
              <a:rPr lang="ja-JP" altLang="en-US" smtClean="0"/>
              <a:pPr/>
              <a:t>22</a:t>
            </a:fld>
            <a:endParaRPr lang="ja-JP"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a:prstGeom prst="rect">
            <a:avLst/>
          </a:prstGeom>
        </p:spPr>
        <p:txBody>
          <a:bodyPr/>
          <a:lstStyle/>
          <a:p>
            <a:r>
              <a:rPr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p>
        </p:txBody>
      </p:sp>
    </p:spTree>
    <p:extLst>
      <p:ext uri="{BB962C8B-B14F-4D97-AF65-F5344CB8AC3E}">
        <p14:creationId xmlns:p14="http://schemas.microsoft.com/office/powerpoint/2010/main" val="1334421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p:txBody>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タイトル 1"/>
          <p:cNvSpPr>
            <a:spLocks noGrp="1"/>
          </p:cNvSpPr>
          <p:nvPr>
            <p:ph type="title"/>
          </p:nvPr>
        </p:nvSpPr>
        <p:spPr>
          <a:xfrm>
            <a:off x="179512" y="44624"/>
            <a:ext cx="6480720" cy="346050"/>
          </a:xfrm>
          <a:prstGeom prst="rect">
            <a:avLst/>
          </a:prstGeom>
        </p:spPr>
        <p:txBody>
          <a:bodyPr anchor="ctr" anchorCtr="0"/>
          <a:lstStyle>
            <a:lvl1pPr algn="l">
              <a:defRPr sz="2200"/>
            </a:lvl1pPr>
          </a:lstStyle>
          <a:p>
            <a:r>
              <a:rPr lang="ja-JP" altLang="en-US" dirty="0"/>
              <a:t>マスター タイトルの書式設定</a:t>
            </a:r>
          </a:p>
        </p:txBody>
      </p:sp>
    </p:spTree>
    <p:extLst>
      <p:ext uri="{BB962C8B-B14F-4D97-AF65-F5344CB8AC3E}">
        <p14:creationId xmlns:p14="http://schemas.microsoft.com/office/powerpoint/2010/main" val="3820838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a:prstGeom prst="rect">
            <a:avLst/>
          </a:prstGeom>
        </p:spPr>
        <p:txBody>
          <a:bodyPr/>
          <a:lstStyle/>
          <a:p>
            <a:r>
              <a:rPr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p>
        </p:txBody>
      </p:sp>
    </p:spTree>
    <p:extLst>
      <p:ext uri="{BB962C8B-B14F-4D97-AF65-F5344CB8AC3E}">
        <p14:creationId xmlns:p14="http://schemas.microsoft.com/office/powerpoint/2010/main" val="2199946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179512" y="44624"/>
            <a:ext cx="6480720" cy="346050"/>
          </a:xfrm>
          <a:prstGeom prst="rect">
            <a:avLst/>
          </a:prstGeom>
        </p:spPr>
        <p:txBody>
          <a:bodyPr anchor="ctr" anchorCtr="0"/>
          <a:lstStyle>
            <a:lvl1pPr algn="l">
              <a:defRPr sz="2200"/>
            </a:lvl1pPr>
          </a:lstStyle>
          <a:p>
            <a:r>
              <a:rPr lang="ja-JP" altLang="en-US" dirty="0"/>
              <a:t>マスター タイトルの書式設定</a:t>
            </a:r>
          </a:p>
        </p:txBody>
      </p:sp>
      <p:sp>
        <p:nvSpPr>
          <p:cNvPr id="3" name="コンテンツ プレースホルダー 2"/>
          <p:cNvSpPr>
            <a:spLocks noGrp="1"/>
          </p:cNvSpPr>
          <p:nvPr>
            <p:ph idx="1"/>
          </p:nvPr>
        </p:nvSpPr>
        <p:spPr/>
        <p:txBody>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extLst>
      <p:ext uri="{BB962C8B-B14F-4D97-AF65-F5344CB8AC3E}">
        <p14:creationId xmlns:p14="http://schemas.microsoft.com/office/powerpoint/2010/main" val="3657783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a:prstGeom prst="rect">
            <a:avLst/>
          </a:prstGeom>
        </p:spPr>
        <p:txBody>
          <a:bodyPr/>
          <a:lstStyle/>
          <a:p>
            <a:r>
              <a:rPr lang="ja-JP" altLang="en-US"/>
              <a:t>マスター タイトルの書式設定</a:t>
            </a:r>
          </a:p>
        </p:txBody>
      </p:sp>
      <p:sp>
        <p:nvSpPr>
          <p:cNvPr id="3" name="サブタイトル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p>
        </p:txBody>
      </p:sp>
    </p:spTree>
    <p:extLst>
      <p:ext uri="{BB962C8B-B14F-4D97-AF65-F5344CB8AC3E}">
        <p14:creationId xmlns:p14="http://schemas.microsoft.com/office/powerpoint/2010/main" val="1349821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179512" y="44624"/>
            <a:ext cx="6480720" cy="346050"/>
          </a:xfrm>
          <a:prstGeom prst="rect">
            <a:avLst/>
          </a:prstGeom>
        </p:spPr>
        <p:txBody>
          <a:bodyPr/>
          <a:lstStyle>
            <a:lvl1pPr algn="l">
              <a:defRPr sz="2200"/>
            </a:lvl1pPr>
          </a:lstStyle>
          <a:p>
            <a:r>
              <a:rPr lang="ja-JP" altLang="en-US" dirty="0"/>
              <a:t>マスター タイトルの書式設定</a:t>
            </a:r>
          </a:p>
        </p:txBody>
      </p:sp>
      <p:sp>
        <p:nvSpPr>
          <p:cNvPr id="3" name="コンテンツ プレースホルダー 2"/>
          <p:cNvSpPr>
            <a:spLocks noGrp="1"/>
          </p:cNvSpPr>
          <p:nvPr>
            <p:ph idx="1"/>
          </p:nvPr>
        </p:nvSpPr>
        <p:spPr>
          <a:xfrm>
            <a:off x="457200" y="1600200"/>
            <a:ext cx="8229600" cy="4525963"/>
          </a:xfrm>
          <a:prstGeom prst="rect">
            <a:avLst/>
          </a:prstGeom>
        </p:spPr>
        <p:txBody>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extLst>
      <p:ext uri="{BB962C8B-B14F-4D97-AF65-F5344CB8AC3E}">
        <p14:creationId xmlns:p14="http://schemas.microsoft.com/office/powerpoint/2010/main" val="38481546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テキスト プレースホルダー 2">
            <a:extLst>
              <a:ext uri="{FF2B5EF4-FFF2-40B4-BE49-F238E27FC236}">
                <a16:creationId xmlns:a16="http://schemas.microsoft.com/office/drawing/2014/main" id="{09C8FCB5-E93E-3B97-A6F6-08DB5B064C11}"/>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Text Box 1062">
            <a:extLst>
              <a:ext uri="{FF2B5EF4-FFF2-40B4-BE49-F238E27FC236}">
                <a16:creationId xmlns:a16="http://schemas.microsoft.com/office/drawing/2014/main" id="{ABCAA143-E09F-46BF-6830-0650008070B6}"/>
              </a:ext>
            </a:extLst>
          </p:cNvPr>
          <p:cNvSpPr txBox="1">
            <a:spLocks noChangeArrowheads="1"/>
          </p:cNvSpPr>
          <p:nvPr userDrawn="1"/>
        </p:nvSpPr>
        <p:spPr bwMode="auto">
          <a:xfrm>
            <a:off x="-11113" y="6629400"/>
            <a:ext cx="2066926" cy="228600"/>
          </a:xfrm>
          <a:prstGeom prst="rect">
            <a:avLst/>
          </a:prstGeom>
          <a:noFill/>
          <a:ln>
            <a:noFill/>
          </a:ln>
        </p:spPr>
        <p:txBody>
          <a:bodyPr>
            <a:spAutoFit/>
          </a:bodyPr>
          <a:lstStyle>
            <a:lvl1pPr eaLnBrk="0" hangingPunct="0">
              <a:defRPr kumimoji="1" sz="900">
                <a:solidFill>
                  <a:schemeClr val="tx1"/>
                </a:solidFill>
                <a:latin typeface="ＭＳ Ｐゴシック" pitchFamily="50" charset="-128"/>
                <a:ea typeface="ＭＳ Ｐゴシック" pitchFamily="50" charset="-128"/>
              </a:defRPr>
            </a:lvl1pPr>
            <a:lvl2pPr marL="742950" indent="-285750" eaLnBrk="0" hangingPunct="0">
              <a:defRPr kumimoji="1" sz="900">
                <a:solidFill>
                  <a:schemeClr val="tx1"/>
                </a:solidFill>
                <a:latin typeface="ＭＳ Ｐゴシック" pitchFamily="50" charset="-128"/>
                <a:ea typeface="ＭＳ Ｐゴシック" pitchFamily="50" charset="-128"/>
              </a:defRPr>
            </a:lvl2pPr>
            <a:lvl3pPr marL="1143000" indent="-228600" eaLnBrk="0" hangingPunct="0">
              <a:defRPr kumimoji="1" sz="900">
                <a:solidFill>
                  <a:schemeClr val="tx1"/>
                </a:solidFill>
                <a:latin typeface="ＭＳ Ｐゴシック" pitchFamily="50" charset="-128"/>
                <a:ea typeface="ＭＳ Ｐゴシック" pitchFamily="50" charset="-128"/>
              </a:defRPr>
            </a:lvl3pPr>
            <a:lvl4pPr marL="1600200" indent="-228600" eaLnBrk="0" hangingPunct="0">
              <a:defRPr kumimoji="1" sz="900">
                <a:solidFill>
                  <a:schemeClr val="tx1"/>
                </a:solidFill>
                <a:latin typeface="ＭＳ Ｐゴシック" pitchFamily="50" charset="-128"/>
                <a:ea typeface="ＭＳ Ｐゴシック" pitchFamily="50" charset="-128"/>
              </a:defRPr>
            </a:lvl4pPr>
            <a:lvl5pPr marL="2057400" indent="-228600" eaLnBrk="0" hangingPunct="0">
              <a:defRPr kumimoji="1" sz="900">
                <a:solidFill>
                  <a:schemeClr val="tx1"/>
                </a:solidFill>
                <a:latin typeface="ＭＳ Ｐゴシック" pitchFamily="50" charset="-128"/>
                <a:ea typeface="ＭＳ Ｐゴシック" pitchFamily="50" charset="-128"/>
              </a:defRPr>
            </a:lvl5pPr>
            <a:lvl6pPr marL="2514600" indent="-228600" eaLnBrk="0" fontAlgn="base" hangingPunct="0">
              <a:lnSpc>
                <a:spcPct val="120000"/>
              </a:lnSpc>
              <a:spcBef>
                <a:spcPct val="40000"/>
              </a:spcBef>
              <a:spcAft>
                <a:spcPct val="0"/>
              </a:spcAft>
              <a:buFont typeface="Wingdings" pitchFamily="2" charset="2"/>
              <a:defRPr kumimoji="1" sz="900">
                <a:solidFill>
                  <a:schemeClr val="tx1"/>
                </a:solidFill>
                <a:latin typeface="ＭＳ Ｐゴシック" pitchFamily="50" charset="-128"/>
                <a:ea typeface="ＭＳ Ｐゴシック" pitchFamily="50" charset="-128"/>
              </a:defRPr>
            </a:lvl6pPr>
            <a:lvl7pPr marL="2971800" indent="-228600" eaLnBrk="0" fontAlgn="base" hangingPunct="0">
              <a:lnSpc>
                <a:spcPct val="120000"/>
              </a:lnSpc>
              <a:spcBef>
                <a:spcPct val="40000"/>
              </a:spcBef>
              <a:spcAft>
                <a:spcPct val="0"/>
              </a:spcAft>
              <a:buFont typeface="Wingdings" pitchFamily="2" charset="2"/>
              <a:defRPr kumimoji="1" sz="900">
                <a:solidFill>
                  <a:schemeClr val="tx1"/>
                </a:solidFill>
                <a:latin typeface="ＭＳ Ｐゴシック" pitchFamily="50" charset="-128"/>
                <a:ea typeface="ＭＳ Ｐゴシック" pitchFamily="50" charset="-128"/>
              </a:defRPr>
            </a:lvl7pPr>
            <a:lvl8pPr marL="3429000" indent="-228600" eaLnBrk="0" fontAlgn="base" hangingPunct="0">
              <a:lnSpc>
                <a:spcPct val="120000"/>
              </a:lnSpc>
              <a:spcBef>
                <a:spcPct val="40000"/>
              </a:spcBef>
              <a:spcAft>
                <a:spcPct val="0"/>
              </a:spcAft>
              <a:buFont typeface="Wingdings" pitchFamily="2" charset="2"/>
              <a:defRPr kumimoji="1" sz="900">
                <a:solidFill>
                  <a:schemeClr val="tx1"/>
                </a:solidFill>
                <a:latin typeface="ＭＳ Ｐゴシック" pitchFamily="50" charset="-128"/>
                <a:ea typeface="ＭＳ Ｐゴシック" pitchFamily="50" charset="-128"/>
              </a:defRPr>
            </a:lvl8pPr>
            <a:lvl9pPr marL="3886200" indent="-228600" eaLnBrk="0" fontAlgn="base" hangingPunct="0">
              <a:lnSpc>
                <a:spcPct val="120000"/>
              </a:lnSpc>
              <a:spcBef>
                <a:spcPct val="40000"/>
              </a:spcBef>
              <a:spcAft>
                <a:spcPct val="0"/>
              </a:spcAft>
              <a:buFont typeface="Wingdings" pitchFamily="2" charset="2"/>
              <a:defRPr kumimoji="1" sz="900">
                <a:solidFill>
                  <a:schemeClr val="tx1"/>
                </a:solidFill>
                <a:latin typeface="ＭＳ Ｐゴシック" pitchFamily="50" charset="-128"/>
                <a:ea typeface="ＭＳ Ｐゴシック" pitchFamily="50" charset="-128"/>
              </a:defRPr>
            </a:lvl9pPr>
          </a:lstStyle>
          <a:p>
            <a:pPr eaLnBrk="1" fontAlgn="auto" hangingPunct="1">
              <a:spcBef>
                <a:spcPct val="50000"/>
              </a:spcBef>
              <a:spcAft>
                <a:spcPts val="0"/>
              </a:spcAft>
              <a:defRPr/>
            </a:pPr>
            <a:r>
              <a:rPr lang="en-US" altLang="ja-JP" dirty="0">
                <a:solidFill>
                  <a:prstClr val="black"/>
                </a:solidFill>
                <a:latin typeface="Calibri" pitchFamily="34" charset="0"/>
                <a:ea typeface="HGP創英角ｺﾞｼｯｸUB" pitchFamily="50" charset="-128"/>
                <a:cs typeface="Calibri" pitchFamily="34" charset="0"/>
              </a:rPr>
              <a:t>(c)SHUEISHA Inc. All rights reserved. </a:t>
            </a:r>
          </a:p>
        </p:txBody>
      </p:sp>
      <p:cxnSp>
        <p:nvCxnSpPr>
          <p:cNvPr id="8" name="直線コネクタ 7">
            <a:extLst>
              <a:ext uri="{FF2B5EF4-FFF2-40B4-BE49-F238E27FC236}">
                <a16:creationId xmlns:a16="http://schemas.microsoft.com/office/drawing/2014/main" id="{61A764DA-0E26-153C-35D6-C3ADAE75597F}"/>
              </a:ext>
            </a:extLst>
          </p:cNvPr>
          <p:cNvCxnSpPr/>
          <p:nvPr userDrawn="1"/>
        </p:nvCxnSpPr>
        <p:spPr>
          <a:xfrm>
            <a:off x="179388" y="404813"/>
            <a:ext cx="8856662" cy="0"/>
          </a:xfrm>
          <a:prstGeom prst="line">
            <a:avLst/>
          </a:prstGeom>
          <a:ln w="25400">
            <a:solidFill>
              <a:srgbClr val="DD3F86"/>
            </a:solidFill>
          </a:ln>
        </p:spPr>
        <p:style>
          <a:lnRef idx="1">
            <a:schemeClr val="accent1"/>
          </a:lnRef>
          <a:fillRef idx="0">
            <a:schemeClr val="accent1"/>
          </a:fillRef>
          <a:effectRef idx="0">
            <a:schemeClr val="accent1"/>
          </a:effectRef>
          <a:fontRef idx="minor">
            <a:schemeClr val="tx1"/>
          </a:fontRef>
        </p:style>
      </p:cxnSp>
      <p:sp>
        <p:nvSpPr>
          <p:cNvPr id="1029" name="Rectangle 1063">
            <a:extLst>
              <a:ext uri="{FF2B5EF4-FFF2-40B4-BE49-F238E27FC236}">
                <a16:creationId xmlns:a16="http://schemas.microsoft.com/office/drawing/2014/main" id="{E8FBDA20-4CA9-BF47-C938-9AB9BE449224}"/>
              </a:ext>
            </a:extLst>
          </p:cNvPr>
          <p:cNvSpPr>
            <a:spLocks noChangeArrowheads="1"/>
          </p:cNvSpPr>
          <p:nvPr userDrawn="1"/>
        </p:nvSpPr>
        <p:spPr bwMode="auto">
          <a:xfrm>
            <a:off x="8824913" y="6627813"/>
            <a:ext cx="319087" cy="230187"/>
          </a:xfrm>
          <a:prstGeom prst="rect">
            <a:avLst/>
          </a:prstGeom>
          <a:noFill/>
          <a:ln>
            <a:noFill/>
          </a:ln>
        </p:spPr>
        <p:txBody>
          <a:bodyPr wrap="non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algn="r" eaLnBrk="1" hangingPunct="1">
              <a:defRPr/>
            </a:pPr>
            <a:fld id="{8601A086-C3A7-425B-A26F-02B958268555}" type="slidenum">
              <a:rPr lang="en-US" altLang="ja-JP" sz="900" smtClean="0">
                <a:solidFill>
                  <a:srgbClr val="000000"/>
                </a:solidFill>
                <a:ea typeface="HGS創英角ｺﾞｼｯｸUB" panose="020B0900000000000000" pitchFamily="50" charset="-128"/>
              </a:rPr>
              <a:pPr algn="r" eaLnBrk="1" hangingPunct="1">
                <a:defRPr/>
              </a:pPr>
              <a:t>‹#›</a:t>
            </a:fld>
            <a:endParaRPr lang="en-US" altLang="ja-JP" sz="900">
              <a:solidFill>
                <a:srgbClr val="000000"/>
              </a:solidFill>
              <a:ea typeface="HGS創英角ｺﾞｼｯｸUB" panose="020B0900000000000000" pitchFamily="50" charset="-128"/>
            </a:endParaRPr>
          </a:p>
        </p:txBody>
      </p:sp>
    </p:spTree>
  </p:cSld>
  <p:clrMap bg1="lt1" tx1="dk1" bg2="lt2" tx2="dk2" accent1="accent1" accent2="accent2" accent3="accent3" accent4="accent4" accent5="accent5" accent6="accent6" hlink="hlink" folHlink="folHlink"/>
  <p:sldLayoutIdLst>
    <p:sldLayoutId id="2147484202" r:id="rId1"/>
    <p:sldLayoutId id="2147484203" r:id="rId2"/>
  </p:sldLayoutIdLst>
  <p:hf hdr="0" dt="0"/>
  <p:txStyles>
    <p:titleStyle>
      <a:lvl1pPr algn="ctr" rtl="0" eaLnBrk="0" fontAlgn="base" hangingPunct="0">
        <a:spcBef>
          <a:spcPct val="0"/>
        </a:spcBef>
        <a:spcAft>
          <a:spcPct val="0"/>
        </a:spcAft>
        <a:defRPr kumimoji="1" sz="2400" kern="1200">
          <a:solidFill>
            <a:schemeClr val="tx1"/>
          </a:solidFill>
          <a:latin typeface="HGP創英角ｺﾞｼｯｸUB" pitchFamily="50" charset="-128"/>
          <a:ea typeface="HGP創英角ｺﾞｼｯｸUB" pitchFamily="50" charset="-128"/>
          <a:cs typeface="+mj-cs"/>
        </a:defRPr>
      </a:lvl1pPr>
      <a:lvl2pPr algn="ctr" rtl="0" eaLnBrk="0" fontAlgn="base" hangingPunct="0">
        <a:spcBef>
          <a:spcPct val="0"/>
        </a:spcBef>
        <a:spcAft>
          <a:spcPct val="0"/>
        </a:spcAft>
        <a:defRPr kumimoji="1" sz="2400">
          <a:solidFill>
            <a:schemeClr val="tx1"/>
          </a:solidFill>
          <a:latin typeface="HGP創英角ｺﾞｼｯｸUB" pitchFamily="50" charset="-128"/>
          <a:ea typeface="HGP創英角ｺﾞｼｯｸUB" pitchFamily="50" charset="-128"/>
        </a:defRPr>
      </a:lvl2pPr>
      <a:lvl3pPr algn="ctr" rtl="0" eaLnBrk="0" fontAlgn="base" hangingPunct="0">
        <a:spcBef>
          <a:spcPct val="0"/>
        </a:spcBef>
        <a:spcAft>
          <a:spcPct val="0"/>
        </a:spcAft>
        <a:defRPr kumimoji="1" sz="2400">
          <a:solidFill>
            <a:schemeClr val="tx1"/>
          </a:solidFill>
          <a:latin typeface="HGP創英角ｺﾞｼｯｸUB" pitchFamily="50" charset="-128"/>
          <a:ea typeface="HGP創英角ｺﾞｼｯｸUB" pitchFamily="50" charset="-128"/>
        </a:defRPr>
      </a:lvl3pPr>
      <a:lvl4pPr algn="ctr" rtl="0" eaLnBrk="0" fontAlgn="base" hangingPunct="0">
        <a:spcBef>
          <a:spcPct val="0"/>
        </a:spcBef>
        <a:spcAft>
          <a:spcPct val="0"/>
        </a:spcAft>
        <a:defRPr kumimoji="1" sz="2400">
          <a:solidFill>
            <a:schemeClr val="tx1"/>
          </a:solidFill>
          <a:latin typeface="HGP創英角ｺﾞｼｯｸUB" pitchFamily="50" charset="-128"/>
          <a:ea typeface="HGP創英角ｺﾞｼｯｸUB" pitchFamily="50" charset="-128"/>
        </a:defRPr>
      </a:lvl4pPr>
      <a:lvl5pPr algn="ctr" rtl="0" eaLnBrk="0" fontAlgn="base" hangingPunct="0">
        <a:spcBef>
          <a:spcPct val="0"/>
        </a:spcBef>
        <a:spcAft>
          <a:spcPct val="0"/>
        </a:spcAft>
        <a:defRPr kumimoji="1" sz="2400">
          <a:solidFill>
            <a:schemeClr val="tx1"/>
          </a:solidFill>
          <a:latin typeface="HGP創英角ｺﾞｼｯｸUB" pitchFamily="50" charset="-128"/>
          <a:ea typeface="HGP創英角ｺﾞｼｯｸUB" pitchFamily="50" charset="-128"/>
        </a:defRPr>
      </a:lvl5pPr>
      <a:lvl6pPr marL="457200" algn="ctr" rtl="0" fontAlgn="base">
        <a:spcBef>
          <a:spcPct val="0"/>
        </a:spcBef>
        <a:spcAft>
          <a:spcPct val="0"/>
        </a:spcAft>
        <a:defRPr kumimoji="1" sz="2400">
          <a:solidFill>
            <a:schemeClr val="tx1"/>
          </a:solidFill>
          <a:latin typeface="HGP創英角ｺﾞｼｯｸUB" pitchFamily="50" charset="-128"/>
          <a:ea typeface="HGP創英角ｺﾞｼｯｸUB" pitchFamily="50" charset="-128"/>
        </a:defRPr>
      </a:lvl6pPr>
      <a:lvl7pPr marL="914400" algn="ctr" rtl="0" fontAlgn="base">
        <a:spcBef>
          <a:spcPct val="0"/>
        </a:spcBef>
        <a:spcAft>
          <a:spcPct val="0"/>
        </a:spcAft>
        <a:defRPr kumimoji="1" sz="2400">
          <a:solidFill>
            <a:schemeClr val="tx1"/>
          </a:solidFill>
          <a:latin typeface="HGP創英角ｺﾞｼｯｸUB" pitchFamily="50" charset="-128"/>
          <a:ea typeface="HGP創英角ｺﾞｼｯｸUB" pitchFamily="50" charset="-128"/>
        </a:defRPr>
      </a:lvl7pPr>
      <a:lvl8pPr marL="1371600" algn="ctr" rtl="0" fontAlgn="base">
        <a:spcBef>
          <a:spcPct val="0"/>
        </a:spcBef>
        <a:spcAft>
          <a:spcPct val="0"/>
        </a:spcAft>
        <a:defRPr kumimoji="1" sz="2400">
          <a:solidFill>
            <a:schemeClr val="tx1"/>
          </a:solidFill>
          <a:latin typeface="HGP創英角ｺﾞｼｯｸUB" pitchFamily="50" charset="-128"/>
          <a:ea typeface="HGP創英角ｺﾞｼｯｸUB" pitchFamily="50" charset="-128"/>
        </a:defRPr>
      </a:lvl8pPr>
      <a:lvl9pPr marL="1828800" algn="ctr" rtl="0" fontAlgn="base">
        <a:spcBef>
          <a:spcPct val="0"/>
        </a:spcBef>
        <a:spcAft>
          <a:spcPct val="0"/>
        </a:spcAft>
        <a:defRPr kumimoji="1" sz="2400">
          <a:solidFill>
            <a:schemeClr val="tx1"/>
          </a:solidFill>
          <a:latin typeface="HGP創英角ｺﾞｼｯｸUB" pitchFamily="50" charset="-128"/>
          <a:ea typeface="HGP創英角ｺﾞｼｯｸUB" pitchFamily="50" charset="-128"/>
        </a:defRPr>
      </a:lvl9pPr>
    </p:titleStyle>
    <p:body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テキスト プレースホルダー 2">
            <a:extLst>
              <a:ext uri="{FF2B5EF4-FFF2-40B4-BE49-F238E27FC236}">
                <a16:creationId xmlns:a16="http://schemas.microsoft.com/office/drawing/2014/main" id="{D1E6BA4E-D46A-8CC2-EE72-91DE6BED1F0A}"/>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Text Box 1062">
            <a:extLst>
              <a:ext uri="{FF2B5EF4-FFF2-40B4-BE49-F238E27FC236}">
                <a16:creationId xmlns:a16="http://schemas.microsoft.com/office/drawing/2014/main" id="{778BDD05-5C3A-6014-5B63-F628970E8756}"/>
              </a:ext>
            </a:extLst>
          </p:cNvPr>
          <p:cNvSpPr txBox="1">
            <a:spLocks noChangeArrowheads="1"/>
          </p:cNvSpPr>
          <p:nvPr userDrawn="1"/>
        </p:nvSpPr>
        <p:spPr bwMode="auto">
          <a:xfrm>
            <a:off x="0" y="6638925"/>
            <a:ext cx="2066925" cy="228600"/>
          </a:xfrm>
          <a:prstGeom prst="rect">
            <a:avLst/>
          </a:prstGeom>
          <a:noFill/>
          <a:ln>
            <a:noFill/>
          </a:ln>
        </p:spPr>
        <p:txBody>
          <a:bodyPr>
            <a:spAutoFit/>
          </a:bodyPr>
          <a:lstStyle>
            <a:lvl1pPr eaLnBrk="0" hangingPunct="0">
              <a:defRPr kumimoji="1" sz="900">
                <a:solidFill>
                  <a:schemeClr val="tx1"/>
                </a:solidFill>
                <a:latin typeface="ＭＳ Ｐゴシック" pitchFamily="50" charset="-128"/>
                <a:ea typeface="ＭＳ Ｐゴシック" pitchFamily="50" charset="-128"/>
              </a:defRPr>
            </a:lvl1pPr>
            <a:lvl2pPr marL="742950" indent="-285750" eaLnBrk="0" hangingPunct="0">
              <a:defRPr kumimoji="1" sz="900">
                <a:solidFill>
                  <a:schemeClr val="tx1"/>
                </a:solidFill>
                <a:latin typeface="ＭＳ Ｐゴシック" pitchFamily="50" charset="-128"/>
                <a:ea typeface="ＭＳ Ｐゴシック" pitchFamily="50" charset="-128"/>
              </a:defRPr>
            </a:lvl2pPr>
            <a:lvl3pPr marL="1143000" indent="-228600" eaLnBrk="0" hangingPunct="0">
              <a:defRPr kumimoji="1" sz="900">
                <a:solidFill>
                  <a:schemeClr val="tx1"/>
                </a:solidFill>
                <a:latin typeface="ＭＳ Ｐゴシック" pitchFamily="50" charset="-128"/>
                <a:ea typeface="ＭＳ Ｐゴシック" pitchFamily="50" charset="-128"/>
              </a:defRPr>
            </a:lvl3pPr>
            <a:lvl4pPr marL="1600200" indent="-228600" eaLnBrk="0" hangingPunct="0">
              <a:defRPr kumimoji="1" sz="900">
                <a:solidFill>
                  <a:schemeClr val="tx1"/>
                </a:solidFill>
                <a:latin typeface="ＭＳ Ｐゴシック" pitchFamily="50" charset="-128"/>
                <a:ea typeface="ＭＳ Ｐゴシック" pitchFamily="50" charset="-128"/>
              </a:defRPr>
            </a:lvl4pPr>
            <a:lvl5pPr marL="2057400" indent="-228600" eaLnBrk="0" hangingPunct="0">
              <a:defRPr kumimoji="1" sz="900">
                <a:solidFill>
                  <a:schemeClr val="tx1"/>
                </a:solidFill>
                <a:latin typeface="ＭＳ Ｐゴシック" pitchFamily="50" charset="-128"/>
                <a:ea typeface="ＭＳ Ｐゴシック" pitchFamily="50" charset="-128"/>
              </a:defRPr>
            </a:lvl5pPr>
            <a:lvl6pPr marL="2514600" indent="-228600" eaLnBrk="0" fontAlgn="base" hangingPunct="0">
              <a:lnSpc>
                <a:spcPct val="120000"/>
              </a:lnSpc>
              <a:spcBef>
                <a:spcPct val="40000"/>
              </a:spcBef>
              <a:spcAft>
                <a:spcPct val="0"/>
              </a:spcAft>
              <a:buFont typeface="Wingdings" pitchFamily="2" charset="2"/>
              <a:defRPr kumimoji="1" sz="900">
                <a:solidFill>
                  <a:schemeClr val="tx1"/>
                </a:solidFill>
                <a:latin typeface="ＭＳ Ｐゴシック" pitchFamily="50" charset="-128"/>
                <a:ea typeface="ＭＳ Ｐゴシック" pitchFamily="50" charset="-128"/>
              </a:defRPr>
            </a:lvl6pPr>
            <a:lvl7pPr marL="2971800" indent="-228600" eaLnBrk="0" fontAlgn="base" hangingPunct="0">
              <a:lnSpc>
                <a:spcPct val="120000"/>
              </a:lnSpc>
              <a:spcBef>
                <a:spcPct val="40000"/>
              </a:spcBef>
              <a:spcAft>
                <a:spcPct val="0"/>
              </a:spcAft>
              <a:buFont typeface="Wingdings" pitchFamily="2" charset="2"/>
              <a:defRPr kumimoji="1" sz="900">
                <a:solidFill>
                  <a:schemeClr val="tx1"/>
                </a:solidFill>
                <a:latin typeface="ＭＳ Ｐゴシック" pitchFamily="50" charset="-128"/>
                <a:ea typeface="ＭＳ Ｐゴシック" pitchFamily="50" charset="-128"/>
              </a:defRPr>
            </a:lvl7pPr>
            <a:lvl8pPr marL="3429000" indent="-228600" eaLnBrk="0" fontAlgn="base" hangingPunct="0">
              <a:lnSpc>
                <a:spcPct val="120000"/>
              </a:lnSpc>
              <a:spcBef>
                <a:spcPct val="40000"/>
              </a:spcBef>
              <a:spcAft>
                <a:spcPct val="0"/>
              </a:spcAft>
              <a:buFont typeface="Wingdings" pitchFamily="2" charset="2"/>
              <a:defRPr kumimoji="1" sz="900">
                <a:solidFill>
                  <a:schemeClr val="tx1"/>
                </a:solidFill>
                <a:latin typeface="ＭＳ Ｐゴシック" pitchFamily="50" charset="-128"/>
                <a:ea typeface="ＭＳ Ｐゴシック" pitchFamily="50" charset="-128"/>
              </a:defRPr>
            </a:lvl8pPr>
            <a:lvl9pPr marL="3886200" indent="-228600" eaLnBrk="0" fontAlgn="base" hangingPunct="0">
              <a:lnSpc>
                <a:spcPct val="120000"/>
              </a:lnSpc>
              <a:spcBef>
                <a:spcPct val="40000"/>
              </a:spcBef>
              <a:spcAft>
                <a:spcPct val="0"/>
              </a:spcAft>
              <a:buFont typeface="Wingdings" pitchFamily="2" charset="2"/>
              <a:defRPr kumimoji="1" sz="900">
                <a:solidFill>
                  <a:schemeClr val="tx1"/>
                </a:solidFill>
                <a:latin typeface="ＭＳ Ｐゴシック" pitchFamily="50" charset="-128"/>
                <a:ea typeface="ＭＳ Ｐゴシック" pitchFamily="50" charset="-128"/>
              </a:defRPr>
            </a:lvl9pPr>
          </a:lstStyle>
          <a:p>
            <a:pPr eaLnBrk="1" fontAlgn="auto" hangingPunct="1">
              <a:spcBef>
                <a:spcPct val="50000"/>
              </a:spcBef>
              <a:spcAft>
                <a:spcPts val="0"/>
              </a:spcAft>
              <a:defRPr/>
            </a:pPr>
            <a:r>
              <a:rPr lang="en-US" altLang="ja-JP" dirty="0">
                <a:latin typeface="Calibri" pitchFamily="34" charset="0"/>
                <a:ea typeface="HGP創英角ｺﾞｼｯｸUB" pitchFamily="50" charset="-128"/>
                <a:cs typeface="Calibri" pitchFamily="34" charset="0"/>
              </a:rPr>
              <a:t>(c)SHUEISHA Inc. All rights reserved. </a:t>
            </a:r>
          </a:p>
        </p:txBody>
      </p:sp>
      <p:cxnSp>
        <p:nvCxnSpPr>
          <p:cNvPr id="8" name="直線コネクタ 7">
            <a:extLst>
              <a:ext uri="{FF2B5EF4-FFF2-40B4-BE49-F238E27FC236}">
                <a16:creationId xmlns:a16="http://schemas.microsoft.com/office/drawing/2014/main" id="{C91908EE-71EC-6260-29D7-0CAB18399F85}"/>
              </a:ext>
            </a:extLst>
          </p:cNvPr>
          <p:cNvCxnSpPr/>
          <p:nvPr userDrawn="1"/>
        </p:nvCxnSpPr>
        <p:spPr>
          <a:xfrm>
            <a:off x="179388" y="404813"/>
            <a:ext cx="8856662" cy="0"/>
          </a:xfrm>
          <a:prstGeom prst="line">
            <a:avLst/>
          </a:prstGeom>
          <a:ln w="25400">
            <a:solidFill>
              <a:srgbClr val="DD3F86"/>
            </a:solidFill>
          </a:ln>
        </p:spPr>
        <p:style>
          <a:lnRef idx="1">
            <a:schemeClr val="accent1"/>
          </a:lnRef>
          <a:fillRef idx="0">
            <a:schemeClr val="accent1"/>
          </a:fillRef>
          <a:effectRef idx="0">
            <a:schemeClr val="accent1"/>
          </a:effectRef>
          <a:fontRef idx="minor">
            <a:schemeClr val="tx1"/>
          </a:fontRef>
        </p:style>
      </p:cxnSp>
      <p:sp>
        <p:nvSpPr>
          <p:cNvPr id="2054" name="Rectangle 1063">
            <a:extLst>
              <a:ext uri="{FF2B5EF4-FFF2-40B4-BE49-F238E27FC236}">
                <a16:creationId xmlns:a16="http://schemas.microsoft.com/office/drawing/2014/main" id="{D73C06B9-BC7E-F3F0-1C8F-7F5F06A3644E}"/>
              </a:ext>
            </a:extLst>
          </p:cNvPr>
          <p:cNvSpPr>
            <a:spLocks noChangeArrowheads="1"/>
          </p:cNvSpPr>
          <p:nvPr userDrawn="1"/>
        </p:nvSpPr>
        <p:spPr bwMode="auto">
          <a:xfrm>
            <a:off x="8824913" y="6627813"/>
            <a:ext cx="319087" cy="230187"/>
          </a:xfrm>
          <a:prstGeom prst="rect">
            <a:avLst/>
          </a:prstGeom>
          <a:noFill/>
          <a:ln>
            <a:noFill/>
          </a:ln>
        </p:spPr>
        <p:txBody>
          <a:bodyPr wrap="none">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algn="r" eaLnBrk="1" hangingPunct="1">
              <a:defRPr/>
            </a:pPr>
            <a:fld id="{166248F6-0E12-46A9-A5F1-7D79893AE26B}" type="slidenum">
              <a:rPr lang="en-US" altLang="ja-JP" sz="900" smtClean="0">
                <a:solidFill>
                  <a:srgbClr val="000000"/>
                </a:solidFill>
                <a:ea typeface="HGS創英角ｺﾞｼｯｸUB" panose="020B0900000000000000" pitchFamily="50" charset="-128"/>
              </a:rPr>
              <a:pPr algn="r" eaLnBrk="1" hangingPunct="1">
                <a:defRPr/>
              </a:pPr>
              <a:t>‹#›</a:t>
            </a:fld>
            <a:endParaRPr lang="en-US" altLang="ja-JP" sz="900">
              <a:solidFill>
                <a:srgbClr val="000000"/>
              </a:solidFill>
              <a:ea typeface="HGS創英角ｺﾞｼｯｸUB" panose="020B0900000000000000" pitchFamily="50" charset="-128"/>
            </a:endParaRPr>
          </a:p>
        </p:txBody>
      </p:sp>
    </p:spTree>
  </p:cSld>
  <p:clrMap bg1="lt1" tx1="dk1" bg2="lt2" tx2="dk2" accent1="accent1" accent2="accent2" accent3="accent3" accent4="accent4" accent5="accent5" accent6="accent6" hlink="hlink" folHlink="folHlink"/>
  <p:sldLayoutIdLst>
    <p:sldLayoutId id="2147484204" r:id="rId1"/>
    <p:sldLayoutId id="2147484205" r:id="rId2"/>
  </p:sldLayoutIdLst>
  <p:hf hdr="0" dt="0"/>
  <p:txStyles>
    <p:titleStyle>
      <a:lvl1pPr algn="ctr" rtl="0" eaLnBrk="0" fontAlgn="base" hangingPunct="0">
        <a:spcBef>
          <a:spcPct val="0"/>
        </a:spcBef>
        <a:spcAft>
          <a:spcPct val="0"/>
        </a:spcAft>
        <a:defRPr kumimoji="1" sz="2400" kern="1200">
          <a:solidFill>
            <a:schemeClr val="tx1"/>
          </a:solidFill>
          <a:latin typeface="HGP創英角ｺﾞｼｯｸUB" pitchFamily="50" charset="-128"/>
          <a:ea typeface="HGP創英角ｺﾞｼｯｸUB" pitchFamily="50" charset="-128"/>
          <a:cs typeface="+mj-cs"/>
        </a:defRPr>
      </a:lvl1pPr>
      <a:lvl2pPr algn="ctr" rtl="0" eaLnBrk="0" fontAlgn="base" hangingPunct="0">
        <a:spcBef>
          <a:spcPct val="0"/>
        </a:spcBef>
        <a:spcAft>
          <a:spcPct val="0"/>
        </a:spcAft>
        <a:defRPr kumimoji="1" sz="2400">
          <a:solidFill>
            <a:schemeClr val="tx1"/>
          </a:solidFill>
          <a:latin typeface="HGP創英角ｺﾞｼｯｸUB" pitchFamily="50" charset="-128"/>
          <a:ea typeface="HGP創英角ｺﾞｼｯｸUB" pitchFamily="50" charset="-128"/>
        </a:defRPr>
      </a:lvl2pPr>
      <a:lvl3pPr algn="ctr" rtl="0" eaLnBrk="0" fontAlgn="base" hangingPunct="0">
        <a:spcBef>
          <a:spcPct val="0"/>
        </a:spcBef>
        <a:spcAft>
          <a:spcPct val="0"/>
        </a:spcAft>
        <a:defRPr kumimoji="1" sz="2400">
          <a:solidFill>
            <a:schemeClr val="tx1"/>
          </a:solidFill>
          <a:latin typeface="HGP創英角ｺﾞｼｯｸUB" pitchFamily="50" charset="-128"/>
          <a:ea typeface="HGP創英角ｺﾞｼｯｸUB" pitchFamily="50" charset="-128"/>
        </a:defRPr>
      </a:lvl3pPr>
      <a:lvl4pPr algn="ctr" rtl="0" eaLnBrk="0" fontAlgn="base" hangingPunct="0">
        <a:spcBef>
          <a:spcPct val="0"/>
        </a:spcBef>
        <a:spcAft>
          <a:spcPct val="0"/>
        </a:spcAft>
        <a:defRPr kumimoji="1" sz="2400">
          <a:solidFill>
            <a:schemeClr val="tx1"/>
          </a:solidFill>
          <a:latin typeface="HGP創英角ｺﾞｼｯｸUB" pitchFamily="50" charset="-128"/>
          <a:ea typeface="HGP創英角ｺﾞｼｯｸUB" pitchFamily="50" charset="-128"/>
        </a:defRPr>
      </a:lvl4pPr>
      <a:lvl5pPr algn="ctr" rtl="0" eaLnBrk="0" fontAlgn="base" hangingPunct="0">
        <a:spcBef>
          <a:spcPct val="0"/>
        </a:spcBef>
        <a:spcAft>
          <a:spcPct val="0"/>
        </a:spcAft>
        <a:defRPr kumimoji="1" sz="2400">
          <a:solidFill>
            <a:schemeClr val="tx1"/>
          </a:solidFill>
          <a:latin typeface="HGP創英角ｺﾞｼｯｸUB" pitchFamily="50" charset="-128"/>
          <a:ea typeface="HGP創英角ｺﾞｼｯｸUB" pitchFamily="50" charset="-128"/>
        </a:defRPr>
      </a:lvl5pPr>
      <a:lvl6pPr marL="457200" algn="ctr" rtl="0" fontAlgn="base">
        <a:spcBef>
          <a:spcPct val="0"/>
        </a:spcBef>
        <a:spcAft>
          <a:spcPct val="0"/>
        </a:spcAft>
        <a:defRPr kumimoji="1" sz="2400">
          <a:solidFill>
            <a:schemeClr val="tx1"/>
          </a:solidFill>
          <a:latin typeface="HGP創英角ｺﾞｼｯｸUB" pitchFamily="50" charset="-128"/>
          <a:ea typeface="HGP創英角ｺﾞｼｯｸUB" pitchFamily="50" charset="-128"/>
        </a:defRPr>
      </a:lvl6pPr>
      <a:lvl7pPr marL="914400" algn="ctr" rtl="0" fontAlgn="base">
        <a:spcBef>
          <a:spcPct val="0"/>
        </a:spcBef>
        <a:spcAft>
          <a:spcPct val="0"/>
        </a:spcAft>
        <a:defRPr kumimoji="1" sz="2400">
          <a:solidFill>
            <a:schemeClr val="tx1"/>
          </a:solidFill>
          <a:latin typeface="HGP創英角ｺﾞｼｯｸUB" pitchFamily="50" charset="-128"/>
          <a:ea typeface="HGP創英角ｺﾞｼｯｸUB" pitchFamily="50" charset="-128"/>
        </a:defRPr>
      </a:lvl7pPr>
      <a:lvl8pPr marL="1371600" algn="ctr" rtl="0" fontAlgn="base">
        <a:spcBef>
          <a:spcPct val="0"/>
        </a:spcBef>
        <a:spcAft>
          <a:spcPct val="0"/>
        </a:spcAft>
        <a:defRPr kumimoji="1" sz="2400">
          <a:solidFill>
            <a:schemeClr val="tx1"/>
          </a:solidFill>
          <a:latin typeface="HGP創英角ｺﾞｼｯｸUB" pitchFamily="50" charset="-128"/>
          <a:ea typeface="HGP創英角ｺﾞｼｯｸUB" pitchFamily="50" charset="-128"/>
        </a:defRPr>
      </a:lvl8pPr>
      <a:lvl9pPr marL="1828800" algn="ctr" rtl="0" fontAlgn="base">
        <a:spcBef>
          <a:spcPct val="0"/>
        </a:spcBef>
        <a:spcAft>
          <a:spcPct val="0"/>
        </a:spcAft>
        <a:defRPr kumimoji="1" sz="2400">
          <a:solidFill>
            <a:schemeClr val="tx1"/>
          </a:solidFill>
          <a:latin typeface="HGP創英角ｺﾞｼｯｸUB" pitchFamily="50" charset="-128"/>
          <a:ea typeface="HGP創英角ｺﾞｼｯｸUB" pitchFamily="50" charset="-128"/>
        </a:defRPr>
      </a:lvl9pPr>
    </p:titleStyle>
    <p:body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206" r:id="rId1"/>
    <p:sldLayoutId id="2147484207" r:id="rId2"/>
  </p:sldLayoutIdLst>
  <p:hf hdr="0" dt="0"/>
  <p:txStyles>
    <p:titleStyle>
      <a:lvl1pPr algn="ctr" rtl="0" eaLnBrk="0" fontAlgn="base" hangingPunct="0">
        <a:spcBef>
          <a:spcPct val="0"/>
        </a:spcBef>
        <a:spcAft>
          <a:spcPct val="0"/>
        </a:spcAft>
        <a:defRPr kumimoji="1" sz="2400" kern="1200">
          <a:solidFill>
            <a:schemeClr val="tx1"/>
          </a:solidFill>
          <a:latin typeface="HGP創英角ｺﾞｼｯｸUB" pitchFamily="50" charset="-128"/>
          <a:ea typeface="HGP創英角ｺﾞｼｯｸUB" pitchFamily="50" charset="-128"/>
          <a:cs typeface="+mj-cs"/>
        </a:defRPr>
      </a:lvl1pPr>
      <a:lvl2pPr algn="ctr" rtl="0" eaLnBrk="0" fontAlgn="base" hangingPunct="0">
        <a:spcBef>
          <a:spcPct val="0"/>
        </a:spcBef>
        <a:spcAft>
          <a:spcPct val="0"/>
        </a:spcAft>
        <a:defRPr kumimoji="1" sz="2400">
          <a:solidFill>
            <a:schemeClr val="tx1"/>
          </a:solidFill>
          <a:latin typeface="HGP創英角ｺﾞｼｯｸUB" pitchFamily="50" charset="-128"/>
          <a:ea typeface="HGP創英角ｺﾞｼｯｸUB" pitchFamily="50" charset="-128"/>
        </a:defRPr>
      </a:lvl2pPr>
      <a:lvl3pPr algn="ctr" rtl="0" eaLnBrk="0" fontAlgn="base" hangingPunct="0">
        <a:spcBef>
          <a:spcPct val="0"/>
        </a:spcBef>
        <a:spcAft>
          <a:spcPct val="0"/>
        </a:spcAft>
        <a:defRPr kumimoji="1" sz="2400">
          <a:solidFill>
            <a:schemeClr val="tx1"/>
          </a:solidFill>
          <a:latin typeface="HGP創英角ｺﾞｼｯｸUB" pitchFamily="50" charset="-128"/>
          <a:ea typeface="HGP創英角ｺﾞｼｯｸUB" pitchFamily="50" charset="-128"/>
        </a:defRPr>
      </a:lvl3pPr>
      <a:lvl4pPr algn="ctr" rtl="0" eaLnBrk="0" fontAlgn="base" hangingPunct="0">
        <a:spcBef>
          <a:spcPct val="0"/>
        </a:spcBef>
        <a:spcAft>
          <a:spcPct val="0"/>
        </a:spcAft>
        <a:defRPr kumimoji="1" sz="2400">
          <a:solidFill>
            <a:schemeClr val="tx1"/>
          </a:solidFill>
          <a:latin typeface="HGP創英角ｺﾞｼｯｸUB" pitchFamily="50" charset="-128"/>
          <a:ea typeface="HGP創英角ｺﾞｼｯｸUB" pitchFamily="50" charset="-128"/>
        </a:defRPr>
      </a:lvl4pPr>
      <a:lvl5pPr algn="ctr" rtl="0" eaLnBrk="0" fontAlgn="base" hangingPunct="0">
        <a:spcBef>
          <a:spcPct val="0"/>
        </a:spcBef>
        <a:spcAft>
          <a:spcPct val="0"/>
        </a:spcAft>
        <a:defRPr kumimoji="1" sz="2400">
          <a:solidFill>
            <a:schemeClr val="tx1"/>
          </a:solidFill>
          <a:latin typeface="HGP創英角ｺﾞｼｯｸUB" pitchFamily="50" charset="-128"/>
          <a:ea typeface="HGP創英角ｺﾞｼｯｸUB" pitchFamily="50" charset="-128"/>
        </a:defRPr>
      </a:lvl5pPr>
      <a:lvl6pPr marL="457200" algn="ctr" rtl="0" fontAlgn="base">
        <a:spcBef>
          <a:spcPct val="0"/>
        </a:spcBef>
        <a:spcAft>
          <a:spcPct val="0"/>
        </a:spcAft>
        <a:defRPr kumimoji="1" sz="2400">
          <a:solidFill>
            <a:schemeClr val="tx1"/>
          </a:solidFill>
          <a:latin typeface="HGP創英角ｺﾞｼｯｸUB" pitchFamily="50" charset="-128"/>
          <a:ea typeface="HGP創英角ｺﾞｼｯｸUB" pitchFamily="50" charset="-128"/>
        </a:defRPr>
      </a:lvl6pPr>
      <a:lvl7pPr marL="914400" algn="ctr" rtl="0" fontAlgn="base">
        <a:spcBef>
          <a:spcPct val="0"/>
        </a:spcBef>
        <a:spcAft>
          <a:spcPct val="0"/>
        </a:spcAft>
        <a:defRPr kumimoji="1" sz="2400">
          <a:solidFill>
            <a:schemeClr val="tx1"/>
          </a:solidFill>
          <a:latin typeface="HGP創英角ｺﾞｼｯｸUB" pitchFamily="50" charset="-128"/>
          <a:ea typeface="HGP創英角ｺﾞｼｯｸUB" pitchFamily="50" charset="-128"/>
        </a:defRPr>
      </a:lvl7pPr>
      <a:lvl8pPr marL="1371600" algn="ctr" rtl="0" fontAlgn="base">
        <a:spcBef>
          <a:spcPct val="0"/>
        </a:spcBef>
        <a:spcAft>
          <a:spcPct val="0"/>
        </a:spcAft>
        <a:defRPr kumimoji="1" sz="2400">
          <a:solidFill>
            <a:schemeClr val="tx1"/>
          </a:solidFill>
          <a:latin typeface="HGP創英角ｺﾞｼｯｸUB" pitchFamily="50" charset="-128"/>
          <a:ea typeface="HGP創英角ｺﾞｼｯｸUB" pitchFamily="50" charset="-128"/>
        </a:defRPr>
      </a:lvl8pPr>
      <a:lvl9pPr marL="1828800" algn="ctr" rtl="0" fontAlgn="base">
        <a:spcBef>
          <a:spcPct val="0"/>
        </a:spcBef>
        <a:spcAft>
          <a:spcPct val="0"/>
        </a:spcAft>
        <a:defRPr kumimoji="1" sz="2400">
          <a:solidFill>
            <a:schemeClr val="tx1"/>
          </a:solidFill>
          <a:latin typeface="HGP創英角ｺﾞｼｯｸUB" pitchFamily="50" charset="-128"/>
          <a:ea typeface="HGP創英角ｺﾞｼｯｸUB" pitchFamily="50" charset="-128"/>
        </a:defRPr>
      </a:lvl9pPr>
    </p:titleStyle>
    <p:body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176_0.xm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microsoft.com/office/2018/10/relationships/comments" Target="../comments/modernComment_159_0.xm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9.jpeg"/><Relationship Id="rId4" Type="http://schemas.openxmlformats.org/officeDocument/2006/relationships/image" Target="../media/image8.jpeg"/></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hyperlink" Target="https://adnavi.shueisha.co.jp/contact/" TargetMode="External"/><Relationship Id="rId2" Type="http://schemas.microsoft.com/office/2018/10/relationships/comments" Target="../comments/modernComment_126_0.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microsoft.com/office/2018/10/relationships/comments" Target="../comments/modernComment_155_0.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microsoft.com/office/2018/10/relationships/comments" Target="../comments/modernComment_170_0.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microsoft.com/office/2018/10/relationships/comments" Target="../comments/modernComment_171_0.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microsoft.com/office/2018/10/relationships/comments" Target="../comments/modernComment_193_0.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microsoft.com/office/2018/10/relationships/comments" Target="../comments/modernComment_172_0.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microsoft.com/office/2018/10/relationships/comments" Target="../comments/modernComment_194_0.xm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テキスト ボックス 51">
            <a:extLst>
              <a:ext uri="{FF2B5EF4-FFF2-40B4-BE49-F238E27FC236}">
                <a16:creationId xmlns:a16="http://schemas.microsoft.com/office/drawing/2014/main" id="{59582598-07A2-E619-FF71-6AC535FA2C94}"/>
              </a:ext>
            </a:extLst>
          </p:cNvPr>
          <p:cNvSpPr txBox="1">
            <a:spLocks noChangeArrowheads="1"/>
          </p:cNvSpPr>
          <p:nvPr/>
        </p:nvSpPr>
        <p:spPr bwMode="auto">
          <a:xfrm>
            <a:off x="6732588" y="6021388"/>
            <a:ext cx="21542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r>
              <a:rPr lang="ja-JP" altLang="en-US" sz="1400" dirty="0">
                <a:solidFill>
                  <a:srgbClr val="000000"/>
                </a:solidFill>
                <a:latin typeface="メイリオ" panose="020B0604030504040204" pitchFamily="50" charset="-128"/>
                <a:ea typeface="メイリオ" panose="020B0604030504040204" pitchFamily="50" charset="-128"/>
              </a:rPr>
              <a:t>株式会社集英社　</a:t>
            </a:r>
            <a:endParaRPr lang="en-US" altLang="ja-JP" sz="1400" dirty="0">
              <a:solidFill>
                <a:srgbClr val="000000"/>
              </a:solidFill>
              <a:latin typeface="メイリオ" panose="020B0604030504040204" pitchFamily="50" charset="-128"/>
              <a:ea typeface="メイリオ" panose="020B0604030504040204" pitchFamily="50" charset="-128"/>
            </a:endParaRPr>
          </a:p>
          <a:p>
            <a:pPr algn="ctr" eaLnBrk="1" hangingPunct="1"/>
            <a:r>
              <a:rPr lang="ja-JP" altLang="en-US" sz="1400" dirty="0">
                <a:solidFill>
                  <a:srgbClr val="000000"/>
                </a:solidFill>
                <a:latin typeface="メイリオ" panose="020B0604030504040204" pitchFamily="50" charset="-128"/>
                <a:ea typeface="メイリオ" panose="020B0604030504040204" pitchFamily="50" charset="-128"/>
              </a:rPr>
              <a:t>メディアビジネス部</a:t>
            </a:r>
          </a:p>
        </p:txBody>
      </p:sp>
      <p:sp>
        <p:nvSpPr>
          <p:cNvPr id="6147" name="テキスト ボックス 2">
            <a:extLst>
              <a:ext uri="{FF2B5EF4-FFF2-40B4-BE49-F238E27FC236}">
                <a16:creationId xmlns:a16="http://schemas.microsoft.com/office/drawing/2014/main" id="{C0B0359F-B250-E2F5-70A8-374CF7FAB34F}"/>
              </a:ext>
            </a:extLst>
          </p:cNvPr>
          <p:cNvSpPr txBox="1">
            <a:spLocks noChangeArrowheads="1"/>
          </p:cNvSpPr>
          <p:nvPr/>
        </p:nvSpPr>
        <p:spPr bwMode="auto">
          <a:xfrm>
            <a:off x="-1620838" y="2420938"/>
            <a:ext cx="4603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eaLnBrk="1" hangingPunct="1"/>
            <a:endParaRPr lang="ja-JP" altLang="en-US" sz="1600">
              <a:solidFill>
                <a:srgbClr val="000000"/>
              </a:solidFill>
              <a:latin typeface="HGP創英角ｺﾞｼｯｸUB" panose="020B0900000000000000" pitchFamily="50" charset="-128"/>
              <a:ea typeface="HGP創英角ｺﾞｼｯｸUB" panose="020B0900000000000000" pitchFamily="50" charset="-128"/>
            </a:endParaRPr>
          </a:p>
        </p:txBody>
      </p:sp>
      <p:sp>
        <p:nvSpPr>
          <p:cNvPr id="6148" name="テキスト ボックス 21">
            <a:extLst>
              <a:ext uri="{FF2B5EF4-FFF2-40B4-BE49-F238E27FC236}">
                <a16:creationId xmlns:a16="http://schemas.microsoft.com/office/drawing/2014/main" id="{E676875C-B703-0197-1297-EF9F2D37A441}"/>
              </a:ext>
            </a:extLst>
          </p:cNvPr>
          <p:cNvSpPr txBox="1">
            <a:spLocks noChangeArrowheads="1"/>
          </p:cNvSpPr>
          <p:nvPr/>
        </p:nvSpPr>
        <p:spPr bwMode="auto">
          <a:xfrm>
            <a:off x="32781" y="3429000"/>
            <a:ext cx="9144000" cy="1077218"/>
          </a:xfrm>
          <a:prstGeom prst="rect">
            <a:avLst/>
          </a:prstGeom>
          <a:noFill/>
          <a:ln>
            <a:noFill/>
          </a:ln>
        </p:spPr>
        <p:txBody>
          <a:bodyPr>
            <a:spAutoFit/>
          </a:bodyPr>
          <a:lstStyle>
            <a:lvl1pPr>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defRPr/>
            </a:pPr>
            <a:r>
              <a:rPr lang="ja-JP" altLang="en-US" sz="3200" dirty="0">
                <a:solidFill>
                  <a:srgbClr val="000000"/>
                </a:solidFill>
                <a:latin typeface="メイリオ" panose="020B0604030504040204" pitchFamily="50" charset="-128"/>
                <a:ea typeface="メイリオ" panose="020B0604030504040204" pitchFamily="50" charset="-128"/>
              </a:rPr>
              <a:t>純広告入稿規定・掲載基準</a:t>
            </a:r>
            <a:endParaRPr lang="en-US" altLang="ja-JP" sz="3200" dirty="0">
              <a:solidFill>
                <a:srgbClr val="000000"/>
              </a:solidFill>
              <a:latin typeface="メイリオ" panose="020B0604030504040204" pitchFamily="50" charset="-128"/>
              <a:ea typeface="メイリオ" panose="020B0604030504040204" pitchFamily="50" charset="-128"/>
            </a:endParaRPr>
          </a:p>
          <a:p>
            <a:pPr algn="ctr" eaLnBrk="1" hangingPunct="1">
              <a:defRPr/>
            </a:pPr>
            <a:r>
              <a:rPr lang="en-US" altLang="ja-JP" sz="3200" dirty="0">
                <a:solidFill>
                  <a:srgbClr val="000000"/>
                </a:solidFill>
                <a:latin typeface="メイリオ" panose="020B0604030504040204" pitchFamily="50" charset="-128"/>
                <a:ea typeface="メイリオ" panose="020B0604030504040204" pitchFamily="50" charset="-128"/>
              </a:rPr>
              <a:t>2025 Ver.1.2</a:t>
            </a:r>
            <a:endParaRPr lang="ja-JP" altLang="en-US" sz="3200" dirty="0">
              <a:solidFill>
                <a:srgbClr val="000000"/>
              </a:solidFill>
              <a:latin typeface="メイリオ" panose="020B0604030504040204" pitchFamily="50" charset="-128"/>
              <a:ea typeface="メイリオ" panose="020B0604030504040204" pitchFamily="50" charset="-128"/>
            </a:endParaRPr>
          </a:p>
        </p:txBody>
      </p:sp>
      <p:cxnSp>
        <p:nvCxnSpPr>
          <p:cNvPr id="24" name="直線コネクタ 23">
            <a:extLst>
              <a:ext uri="{FF2B5EF4-FFF2-40B4-BE49-F238E27FC236}">
                <a16:creationId xmlns:a16="http://schemas.microsoft.com/office/drawing/2014/main" id="{25FB0F5D-C759-40E7-61EB-EE8BE6A9EADF}"/>
              </a:ext>
            </a:extLst>
          </p:cNvPr>
          <p:cNvCxnSpPr/>
          <p:nvPr/>
        </p:nvCxnSpPr>
        <p:spPr>
          <a:xfrm>
            <a:off x="285750" y="692150"/>
            <a:ext cx="8858250" cy="0"/>
          </a:xfrm>
          <a:prstGeom prst="line">
            <a:avLst/>
          </a:prstGeom>
          <a:ln w="25400">
            <a:solidFill>
              <a:srgbClr val="DD3F86"/>
            </a:solidFill>
          </a:ln>
        </p:spPr>
        <p:style>
          <a:lnRef idx="1">
            <a:schemeClr val="accent1"/>
          </a:lnRef>
          <a:fillRef idx="0">
            <a:schemeClr val="accent1"/>
          </a:fillRef>
          <a:effectRef idx="0">
            <a:schemeClr val="accent1"/>
          </a:effectRef>
          <a:fontRef idx="minor">
            <a:schemeClr val="tx1"/>
          </a:fontRef>
        </p:style>
      </p:cxnSp>
      <p:sp>
        <p:nvSpPr>
          <p:cNvPr id="10" name="テキスト ボックス 51">
            <a:extLst>
              <a:ext uri="{FF2B5EF4-FFF2-40B4-BE49-F238E27FC236}">
                <a16:creationId xmlns:a16="http://schemas.microsoft.com/office/drawing/2014/main" id="{B9FB38C5-5EA5-879A-6071-D7D0D509A474}"/>
              </a:ext>
            </a:extLst>
          </p:cNvPr>
          <p:cNvSpPr txBox="1">
            <a:spLocks noChangeArrowheads="1"/>
          </p:cNvSpPr>
          <p:nvPr/>
        </p:nvSpPr>
        <p:spPr bwMode="auto">
          <a:xfrm>
            <a:off x="7451725" y="325438"/>
            <a:ext cx="1549400" cy="253916"/>
          </a:xfrm>
          <a:prstGeom prst="rect">
            <a:avLst/>
          </a:prstGeom>
          <a:noFill/>
          <a:ln>
            <a:noFill/>
          </a:ln>
        </p:spPr>
        <p:txBody>
          <a:bodyPr>
            <a:spAutoFit/>
          </a:bodyPr>
          <a:lstStyle>
            <a:defPPr>
              <a:defRPr lang="ja-JP"/>
            </a:defPPr>
            <a:lvl1pPr algn="l" rtl="0" fontAlgn="base">
              <a:spcBef>
                <a:spcPct val="0"/>
              </a:spcBef>
              <a:spcAft>
                <a:spcPct val="0"/>
              </a:spcAft>
              <a:defRPr kumimoji="1" kern="1200">
                <a:solidFill>
                  <a:schemeClr val="tx1"/>
                </a:solidFill>
                <a:latin typeface="Calibri" pitchFamily="34" charset="0"/>
                <a:ea typeface="ＭＳ Ｐゴシック" charset="-128"/>
                <a:cs typeface="+mn-cs"/>
              </a:defRPr>
            </a:lvl1pPr>
            <a:lvl2pPr marL="457200" algn="l" rtl="0" fontAlgn="base">
              <a:spcBef>
                <a:spcPct val="0"/>
              </a:spcBef>
              <a:spcAft>
                <a:spcPct val="0"/>
              </a:spcAft>
              <a:defRPr kumimoji="1" kern="1200">
                <a:solidFill>
                  <a:schemeClr val="tx1"/>
                </a:solidFill>
                <a:latin typeface="Calibri" pitchFamily="34" charset="0"/>
                <a:ea typeface="ＭＳ Ｐゴシック" charset="-128"/>
                <a:cs typeface="+mn-cs"/>
              </a:defRPr>
            </a:lvl2pPr>
            <a:lvl3pPr marL="914400" algn="l" rtl="0" fontAlgn="base">
              <a:spcBef>
                <a:spcPct val="0"/>
              </a:spcBef>
              <a:spcAft>
                <a:spcPct val="0"/>
              </a:spcAft>
              <a:defRPr kumimoji="1" kern="1200">
                <a:solidFill>
                  <a:schemeClr val="tx1"/>
                </a:solidFill>
                <a:latin typeface="Calibri" pitchFamily="34" charset="0"/>
                <a:ea typeface="ＭＳ Ｐゴシック" charset="-128"/>
                <a:cs typeface="+mn-cs"/>
              </a:defRPr>
            </a:lvl3pPr>
            <a:lvl4pPr marL="1371600" algn="l" rtl="0" fontAlgn="base">
              <a:spcBef>
                <a:spcPct val="0"/>
              </a:spcBef>
              <a:spcAft>
                <a:spcPct val="0"/>
              </a:spcAft>
              <a:defRPr kumimoji="1" kern="1200">
                <a:solidFill>
                  <a:schemeClr val="tx1"/>
                </a:solidFill>
                <a:latin typeface="Calibri" pitchFamily="34" charset="0"/>
                <a:ea typeface="ＭＳ Ｐゴシック" charset="-128"/>
                <a:cs typeface="+mn-cs"/>
              </a:defRPr>
            </a:lvl4pPr>
            <a:lvl5pPr marL="1828800" algn="l" rtl="0" fontAlgn="base">
              <a:spcBef>
                <a:spcPct val="0"/>
              </a:spcBef>
              <a:spcAft>
                <a:spcPct val="0"/>
              </a:spcAft>
              <a:defRPr kumimoji="1" kern="1200">
                <a:solidFill>
                  <a:schemeClr val="tx1"/>
                </a:solidFill>
                <a:latin typeface="Calibri" pitchFamily="34" charset="0"/>
                <a:ea typeface="ＭＳ Ｐゴシック" charset="-128"/>
                <a:cs typeface="+mn-cs"/>
              </a:defRPr>
            </a:lvl5pPr>
            <a:lvl6pPr marL="2286000" algn="l" defTabSz="914400" rtl="0" eaLnBrk="1" latinLnBrk="0" hangingPunct="1">
              <a:defRPr kumimoji="1" kern="1200">
                <a:solidFill>
                  <a:schemeClr val="tx1"/>
                </a:solidFill>
                <a:latin typeface="Calibri" pitchFamily="34" charset="0"/>
                <a:ea typeface="ＭＳ Ｐゴシック" charset="-128"/>
                <a:cs typeface="+mn-cs"/>
              </a:defRPr>
            </a:lvl6pPr>
            <a:lvl7pPr marL="2743200" algn="l" defTabSz="914400" rtl="0" eaLnBrk="1" latinLnBrk="0" hangingPunct="1">
              <a:defRPr kumimoji="1" kern="1200">
                <a:solidFill>
                  <a:schemeClr val="tx1"/>
                </a:solidFill>
                <a:latin typeface="Calibri" pitchFamily="34" charset="0"/>
                <a:ea typeface="ＭＳ Ｐゴシック" charset="-128"/>
                <a:cs typeface="+mn-cs"/>
              </a:defRPr>
            </a:lvl7pPr>
            <a:lvl8pPr marL="3200400" algn="l" defTabSz="914400" rtl="0" eaLnBrk="1" latinLnBrk="0" hangingPunct="1">
              <a:defRPr kumimoji="1" kern="1200">
                <a:solidFill>
                  <a:schemeClr val="tx1"/>
                </a:solidFill>
                <a:latin typeface="Calibri" pitchFamily="34" charset="0"/>
                <a:ea typeface="ＭＳ Ｐゴシック" charset="-128"/>
                <a:cs typeface="+mn-cs"/>
              </a:defRPr>
            </a:lvl8pPr>
            <a:lvl9pPr marL="3657600" algn="l" defTabSz="914400" rtl="0" eaLnBrk="1" latinLnBrk="0" hangingPunct="1">
              <a:defRPr kumimoji="1" kern="1200">
                <a:solidFill>
                  <a:schemeClr val="tx1"/>
                </a:solidFill>
                <a:latin typeface="Calibri" pitchFamily="34" charset="0"/>
                <a:ea typeface="ＭＳ Ｐゴシック" charset="-128"/>
                <a:cs typeface="+mn-cs"/>
              </a:defRPr>
            </a:lvl9pPr>
          </a:lstStyle>
          <a:p>
            <a:pPr algn="ctr" eaLnBrk="1" hangingPunct="1">
              <a:defRPr/>
            </a:pPr>
            <a:r>
              <a:rPr lang="en-US" altLang="ja-JP" sz="1050" dirty="0">
                <a:solidFill>
                  <a:srgbClr val="000000"/>
                </a:solidFill>
                <a:latin typeface="メイリオ" pitchFamily="50" charset="-128"/>
                <a:ea typeface="メイリオ" pitchFamily="50" charset="-128"/>
                <a:cs typeface="メイリオ" pitchFamily="50" charset="-128"/>
              </a:rPr>
              <a:t>2025</a:t>
            </a:r>
            <a:r>
              <a:rPr lang="ja-JP" altLang="en-US" sz="1050" dirty="0">
                <a:solidFill>
                  <a:srgbClr val="000000"/>
                </a:solidFill>
                <a:latin typeface="メイリオ" pitchFamily="50" charset="-128"/>
                <a:ea typeface="メイリオ" pitchFamily="50" charset="-128"/>
                <a:cs typeface="メイリオ" pitchFamily="50" charset="-128"/>
              </a:rPr>
              <a:t>年</a:t>
            </a:r>
            <a:r>
              <a:rPr lang="en-US" altLang="ja-JP" sz="1050" dirty="0">
                <a:solidFill>
                  <a:srgbClr val="000000"/>
                </a:solidFill>
                <a:latin typeface="メイリオ" pitchFamily="50" charset="-128"/>
                <a:ea typeface="メイリオ" pitchFamily="50" charset="-128"/>
                <a:cs typeface="メイリオ" pitchFamily="50" charset="-128"/>
              </a:rPr>
              <a:t>12</a:t>
            </a:r>
            <a:r>
              <a:rPr lang="ja-JP" altLang="en-US" sz="1050" dirty="0">
                <a:solidFill>
                  <a:srgbClr val="000000"/>
                </a:solidFill>
                <a:latin typeface="メイリオ" pitchFamily="50" charset="-128"/>
                <a:ea typeface="メイリオ" pitchFamily="50" charset="-128"/>
                <a:cs typeface="メイリオ" pitchFamily="50" charset="-128"/>
              </a:rPr>
              <a:t>月</a:t>
            </a:r>
            <a:r>
              <a:rPr lang="en-US" altLang="ja-JP" sz="1050" dirty="0">
                <a:solidFill>
                  <a:srgbClr val="FF0000"/>
                </a:solidFill>
                <a:latin typeface="メイリオ" pitchFamily="50" charset="-128"/>
                <a:ea typeface="メイリオ" pitchFamily="50" charset="-128"/>
                <a:cs typeface="メイリオ" pitchFamily="50" charset="-128"/>
              </a:rPr>
              <a:t>22</a:t>
            </a:r>
            <a:r>
              <a:rPr lang="ja-JP" altLang="en-US" sz="1050" dirty="0">
                <a:solidFill>
                  <a:srgbClr val="000000"/>
                </a:solidFill>
                <a:latin typeface="メイリオ" pitchFamily="50" charset="-128"/>
                <a:ea typeface="メイリオ" pitchFamily="50" charset="-128"/>
                <a:cs typeface="メイリオ" pitchFamily="50" charset="-128"/>
              </a:rPr>
              <a:t>日更新</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タイトル 1">
            <a:extLst>
              <a:ext uri="{FF2B5EF4-FFF2-40B4-BE49-F238E27FC236}">
                <a16:creationId xmlns:a16="http://schemas.microsoft.com/office/drawing/2014/main" id="{927A50D8-5A7E-5D1F-C25B-90370ED70F59}"/>
              </a:ext>
            </a:extLst>
          </p:cNvPr>
          <p:cNvSpPr>
            <a:spLocks noGrp="1"/>
          </p:cNvSpPr>
          <p:nvPr>
            <p:ph type="title"/>
          </p:nvPr>
        </p:nvSpPr>
        <p:spPr bwMode="auto">
          <a:xfrm>
            <a:off x="179388" y="44450"/>
            <a:ext cx="8229600" cy="34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compatLnSpc="1">
            <a:prstTxWarp prst="textNoShape">
              <a:avLst/>
            </a:prstTxWarp>
          </a:bodyPr>
          <a:lstStyle/>
          <a:p>
            <a:pPr eaLnBrk="1" hangingPunct="1"/>
            <a:r>
              <a:rPr lang="en-US" altLang="ja-JP" sz="1600">
                <a:latin typeface="メイリオ" panose="020B0604030504040204" pitchFamily="50" charset="-128"/>
                <a:ea typeface="メイリオ" panose="020B0604030504040204" pitchFamily="50" charset="-128"/>
              </a:rPr>
              <a:t>PC</a:t>
            </a:r>
            <a:r>
              <a:rPr lang="ja-JP" altLang="en-US" sz="1600">
                <a:latin typeface="メイリオ" panose="020B0604030504040204" pitchFamily="50" charset="-128"/>
                <a:ea typeface="メイリオ" panose="020B0604030504040204" pitchFamily="50" charset="-128"/>
              </a:rPr>
              <a:t>バナー広告　原稿規定一覧</a:t>
            </a:r>
          </a:p>
        </p:txBody>
      </p:sp>
      <p:graphicFrame>
        <p:nvGraphicFramePr>
          <p:cNvPr id="7" name="Group 111">
            <a:extLst>
              <a:ext uri="{FF2B5EF4-FFF2-40B4-BE49-F238E27FC236}">
                <a16:creationId xmlns:a16="http://schemas.microsoft.com/office/drawing/2014/main" id="{C32069E8-9476-B05E-87DC-5EA25906569C}"/>
              </a:ext>
            </a:extLst>
          </p:cNvPr>
          <p:cNvGraphicFramePr>
            <a:graphicFrameLocks noGrp="1"/>
          </p:cNvGraphicFramePr>
          <p:nvPr>
            <p:extLst>
              <p:ext uri="{D42A27DB-BD31-4B8C-83A1-F6EECF244321}">
                <p14:modId xmlns:p14="http://schemas.microsoft.com/office/powerpoint/2010/main" val="2147875466"/>
              </p:ext>
            </p:extLst>
          </p:nvPr>
        </p:nvGraphicFramePr>
        <p:xfrm>
          <a:off x="395536" y="773113"/>
          <a:ext cx="8330506" cy="2368550"/>
        </p:xfrm>
        <a:graphic>
          <a:graphicData uri="http://schemas.openxmlformats.org/drawingml/2006/table">
            <a:tbl>
              <a:tblPr/>
              <a:tblGrid>
                <a:gridCol w="1135733">
                  <a:extLst>
                    <a:ext uri="{9D8B030D-6E8A-4147-A177-3AD203B41FA5}">
                      <a16:colId xmlns:a16="http://schemas.microsoft.com/office/drawing/2014/main" val="20000"/>
                    </a:ext>
                  </a:extLst>
                </a:gridCol>
                <a:gridCol w="2010197">
                  <a:extLst>
                    <a:ext uri="{9D8B030D-6E8A-4147-A177-3AD203B41FA5}">
                      <a16:colId xmlns:a16="http://schemas.microsoft.com/office/drawing/2014/main" val="20001"/>
                    </a:ext>
                  </a:extLst>
                </a:gridCol>
                <a:gridCol w="1728192">
                  <a:extLst>
                    <a:ext uri="{9D8B030D-6E8A-4147-A177-3AD203B41FA5}">
                      <a16:colId xmlns:a16="http://schemas.microsoft.com/office/drawing/2014/main" val="20002"/>
                    </a:ext>
                  </a:extLst>
                </a:gridCol>
                <a:gridCol w="1800200">
                  <a:extLst>
                    <a:ext uri="{9D8B030D-6E8A-4147-A177-3AD203B41FA5}">
                      <a16:colId xmlns:a16="http://schemas.microsoft.com/office/drawing/2014/main" val="20003"/>
                    </a:ext>
                  </a:extLst>
                </a:gridCol>
                <a:gridCol w="864096">
                  <a:extLst>
                    <a:ext uri="{9D8B030D-6E8A-4147-A177-3AD203B41FA5}">
                      <a16:colId xmlns:a16="http://schemas.microsoft.com/office/drawing/2014/main" val="20004"/>
                    </a:ext>
                  </a:extLst>
                </a:gridCol>
                <a:gridCol w="792088">
                  <a:extLst>
                    <a:ext uri="{9D8B030D-6E8A-4147-A177-3AD203B41FA5}">
                      <a16:colId xmlns:a16="http://schemas.microsoft.com/office/drawing/2014/main" val="20005"/>
                    </a:ext>
                  </a:extLst>
                </a:gridCol>
              </a:tblGrid>
              <a:tr h="228586">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広告メニュー</a:t>
                      </a:r>
                    </a:p>
                  </a:txBody>
                  <a:tcPr marL="91425" marR="91425" marT="45643" marB="4564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入稿素材</a:t>
                      </a:r>
                    </a:p>
                  </a:txBody>
                  <a:tcPr marL="91425" marR="91425" marT="45643" marB="4564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サイズ</a:t>
                      </a:r>
                    </a:p>
                  </a:txBody>
                  <a:tcPr marL="91425" marR="91425" marT="45643" marB="4564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容量</a:t>
                      </a:r>
                    </a:p>
                  </a:txBody>
                  <a:tcPr marL="91425" marR="91425" marT="45643" marB="4564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　入稿締切</a:t>
                      </a:r>
                    </a:p>
                  </a:txBody>
                  <a:tcPr marL="91425" marR="91425" marT="45643" marB="4564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原稿差替</a:t>
                      </a:r>
                    </a:p>
                  </a:txBody>
                  <a:tcPr marL="91425" marR="91425" marT="45643" marB="4564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extLst>
                  <a:ext uri="{0D108BD9-81ED-4DB2-BD59-A6C34878D82A}">
                    <a16:rowId xmlns:a16="http://schemas.microsoft.com/office/drawing/2014/main" val="10000"/>
                  </a:ext>
                </a:extLst>
              </a:tr>
              <a:tr h="1347644">
                <a:tc rowSpan="2">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ビルボード＆レクタングルバナーセットメニュー </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a:t>
                      </a:r>
                    </a:p>
                    <a:p>
                      <a:pPr marL="0" marR="0" lvl="0" indent="0" algn="l" defTabSz="914400" rtl="0" eaLnBrk="0" fontAlgn="ctr" latinLnBrk="0" hangingPunct="0">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ビルボードバナー部分の①静止画のみか②静止画＋動画掲載は要選択。</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defRPr/>
                      </a:pP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5" marR="91425" marT="45625" marB="45625"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①静止画</a:t>
                      </a: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or</a:t>
                      </a: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　②静止画＋動画素材オプション</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ビルボードバナー</a:t>
                      </a:r>
                      <a:endParaRPr kumimoji="1" lang="en-US" altLang="ja-JP" sz="800" dirty="0">
                        <a:solidFill>
                          <a:schemeClr val="tx1"/>
                        </a:solidFill>
                        <a:latin typeface="メイリオ" pitchFamily="50" charset="-128"/>
                        <a:ea typeface="メイリオ" pitchFamily="50" charset="-128"/>
                        <a:cs typeface="メイリオ" pitchFamily="50" charset="-128"/>
                      </a:endParaRPr>
                    </a:p>
                  </a:txBody>
                  <a:tcPr marL="91416" marR="91416" marT="45612" marB="4561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①</a:t>
                      </a: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静止画素材</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W970×H250px</a:t>
                      </a: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②</a:t>
                      </a: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静止画＋動画オプション</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800" dirty="0">
                          <a:latin typeface="メイリオ" panose="020B0604030504040204" pitchFamily="50" charset="-128"/>
                          <a:ea typeface="メイリオ" panose="020B0604030504040204" pitchFamily="50" charset="-128"/>
                        </a:rPr>
                        <a:t>*</a:t>
                      </a:r>
                      <a:r>
                        <a:rPr lang="en-US" altLang="ja-JP" sz="800" dirty="0">
                          <a:latin typeface="メイリオ" panose="020B0604030504040204" pitchFamily="50" charset="-128"/>
                          <a:ea typeface="メイリオ" panose="020B0604030504040204" pitchFamily="50" charset="-128"/>
                        </a:rPr>
                        <a:t>2</a:t>
                      </a:r>
                      <a:endParaRPr kumimoji="1" lang="en-US" altLang="ja-JP" sz="800" dirty="0">
                        <a:solidFill>
                          <a:schemeClr val="tx1"/>
                        </a:solidFill>
                        <a:latin typeface="メイリオ" pitchFamily="50" charset="-128"/>
                        <a:ea typeface="メイリオ" pitchFamily="50" charset="-128"/>
                        <a:cs typeface="メイリオ" pitchFamily="50" charset="-128"/>
                      </a:endParaRPr>
                    </a:p>
                  </a:txBody>
                  <a:tcPr marL="91416" marR="91416" marT="45612" marB="4561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HTML5</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100KB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pP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②</a:t>
                      </a: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静止画＋動画オプション</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2</a:t>
                      </a:r>
                    </a:p>
                  </a:txBody>
                  <a:tcPr marL="91416" marR="91416" marT="45612" marB="4561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HTML5</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を含む素材で実施</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ctr"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15</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営業日前</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3</a:t>
                      </a:r>
                    </a:p>
                    <a:p>
                      <a:pPr marL="0" marR="0" lvl="0" indent="0" algn="ctr" defTabSz="914400" rtl="0" eaLnBrk="0" fontAlgn="ctr" latinLnBrk="0" hangingPunct="0">
                        <a:lnSpc>
                          <a:spcPct val="100000"/>
                        </a:lnSpc>
                        <a:spcBef>
                          <a:spcPct val="0"/>
                        </a:spcBef>
                        <a:spcAft>
                          <a:spcPct val="0"/>
                        </a:spcAft>
                        <a:buClrTx/>
                        <a:buSzTx/>
                        <a:buFontTx/>
                        <a:buNone/>
                        <a:tabLst/>
                      </a:pP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pP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静止画＋動画オプション</a:t>
                      </a: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lvl="0" indent="0" algn="ctr"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15</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営業日前</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ctr" defTabSz="914400" rtl="0" eaLnBrk="0" fontAlgn="ctr" latinLnBrk="0" hangingPunct="0">
                        <a:lnSpc>
                          <a:spcPct val="100000"/>
                        </a:lnSpc>
                        <a:spcBef>
                          <a:spcPct val="0"/>
                        </a:spcBef>
                        <a:spcAft>
                          <a:spcPct val="0"/>
                        </a:spcAft>
                        <a:buClrTx/>
                        <a:buSzTx/>
                        <a:buFontTx/>
                        <a:buNone/>
                        <a:tabLst/>
                      </a:pP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ctr" defTabSz="914400" rtl="0" eaLnBrk="0" fontAlgn="ctr" latinLnBrk="0" hangingPunct="0">
                        <a:lnSpc>
                          <a:spcPct val="100000"/>
                        </a:lnSpc>
                        <a:spcBef>
                          <a:spcPct val="0"/>
                        </a:spcBef>
                        <a:spcAft>
                          <a:spcPct val="0"/>
                        </a:spcAft>
                        <a:buClrTx/>
                        <a:buSzTx/>
                        <a:buFontTx/>
                        <a:buNone/>
                        <a:tabLst/>
                      </a:pP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静止画で実施</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ctr"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10</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営業日前</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5" marR="91425" marT="45643" marB="4564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不可</a:t>
                      </a:r>
                    </a:p>
                  </a:txBody>
                  <a:tcPr marL="91425" marR="91425" marT="45643" marB="4564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92320">
                <a:tc vMerge="1">
                  <a:txBody>
                    <a:bodyPr/>
                    <a:lstStyle/>
                    <a:p>
                      <a:endParaRPr kumimoji="1" lang="ja-JP" altLang="en-US"/>
                    </a:p>
                  </a:txBody>
                  <a:tcPr>
                    <a:lnT w="12700" cap="flat" cmpd="sng" algn="ctr">
                      <a:solidFill>
                        <a:schemeClr val="tx1">
                          <a:lumMod val="75000"/>
                          <a:lumOff val="25000"/>
                        </a:schemeClr>
                      </a:solidFill>
                      <a:prstDash val="solid"/>
                      <a:round/>
                      <a:headEnd type="none" w="med" len="med"/>
                      <a:tailEnd type="none" w="med" len="med"/>
                    </a:lnT>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静止画素材</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ラージレクタングルバナー</a:t>
                      </a: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or</a:t>
                      </a: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レクタングルバナー</a:t>
                      </a:r>
                      <a:endParaRPr kumimoji="1" lang="en-US" altLang="ja-JP" sz="800" dirty="0">
                        <a:solidFill>
                          <a:schemeClr val="tx1"/>
                        </a:solidFill>
                        <a:latin typeface="メイリオ" pitchFamily="50" charset="-128"/>
                        <a:ea typeface="メイリオ" pitchFamily="50" charset="-128"/>
                        <a:cs typeface="メイリオ" pitchFamily="50" charset="-128"/>
                      </a:endParaRPr>
                    </a:p>
                  </a:txBody>
                  <a:tcPr marL="91416" marR="91416" marT="45612" marB="45612" anchor="ctr" horzOverflow="overflow">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W300×H600px</a:t>
                      </a:r>
                      <a:r>
                        <a:rPr kumimoji="1" lang="ja-JP" altLang="en-US" sz="800" dirty="0">
                          <a:solidFill>
                            <a:schemeClr val="tx1"/>
                          </a:solidFill>
                          <a:latin typeface="メイリオ" pitchFamily="50" charset="-128"/>
                          <a:ea typeface="メイリオ" pitchFamily="50" charset="-128"/>
                          <a:cs typeface="メイリオ" pitchFamily="50" charset="-128"/>
                        </a:rPr>
                        <a:t>　</a:t>
                      </a: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W300×H250px</a:t>
                      </a:r>
                    </a:p>
                  </a:txBody>
                  <a:tcPr marL="91416" marR="91416" marT="45612" marB="4561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HTML5</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100KB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(300x600px)</a:t>
                      </a:r>
                    </a:p>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or</a:t>
                      </a:r>
                    </a:p>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80KB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(300x250px)</a:t>
                      </a: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16" marR="91416" marT="45612" marB="4561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vMerge="1">
                  <a:txBody>
                    <a:bodyPr/>
                    <a:lstStyle/>
                    <a:p>
                      <a:endParaRPr kumimoji="1" lang="ja-JP" altLang="en-US"/>
                    </a:p>
                  </a:txBody>
                  <a:tcPr>
                    <a:lnL w="12700" cap="flat" cmpd="sng" algn="ctr">
                      <a:solidFill>
                        <a:schemeClr val="tx1">
                          <a:lumMod val="75000"/>
                          <a:lumOff val="25000"/>
                        </a:schemeClr>
                      </a:solidFill>
                      <a:prstDash val="solid"/>
                      <a:round/>
                      <a:headEnd type="none" w="med" len="med"/>
                      <a:tailEnd type="none" w="med" len="med"/>
                    </a:lnL>
                    <a:lnT w="12700" cap="flat" cmpd="sng" algn="ctr">
                      <a:solidFill>
                        <a:schemeClr val="tx1">
                          <a:lumMod val="75000"/>
                          <a:lumOff val="25000"/>
                        </a:schemeClr>
                      </a:solidFill>
                      <a:prstDash val="solid"/>
                      <a:round/>
                      <a:headEnd type="none" w="med" len="med"/>
                      <a:tailEnd type="none" w="med" len="med"/>
                    </a:lnT>
                  </a:tcPr>
                </a:tc>
                <a:tc vMerge="1">
                  <a:txBody>
                    <a:bodyPr/>
                    <a:lstStyle/>
                    <a:p>
                      <a:endParaRPr kumimoji="1" lang="ja-JP" altLang="en-US"/>
                    </a:p>
                  </a:txBody>
                  <a:tcPr>
                    <a:lnT w="12700" cap="flat" cmpd="sng" algn="ctr">
                      <a:solidFill>
                        <a:schemeClr val="tx1">
                          <a:lumMod val="75000"/>
                          <a:lumOff val="25000"/>
                        </a:schemeClr>
                      </a:solidFill>
                      <a:prstDash val="solid"/>
                      <a:round/>
                      <a:headEnd type="none" w="med" len="med"/>
                      <a:tailEnd type="none" w="med" len="med"/>
                    </a:lnT>
                  </a:tcPr>
                </a:tc>
                <a:extLst>
                  <a:ext uri="{0D108BD9-81ED-4DB2-BD59-A6C34878D82A}">
                    <a16:rowId xmlns:a16="http://schemas.microsoft.com/office/drawing/2014/main" val="10002"/>
                  </a:ext>
                </a:extLst>
              </a:tr>
            </a:tbl>
          </a:graphicData>
        </a:graphic>
      </p:graphicFrame>
      <p:sp>
        <p:nvSpPr>
          <p:cNvPr id="17438" name="テキスト ボックス 7">
            <a:extLst>
              <a:ext uri="{FF2B5EF4-FFF2-40B4-BE49-F238E27FC236}">
                <a16:creationId xmlns:a16="http://schemas.microsoft.com/office/drawing/2014/main" id="{C33E9EED-F99B-E5D5-2905-851720A97B73}"/>
              </a:ext>
            </a:extLst>
          </p:cNvPr>
          <p:cNvSpPr txBox="1">
            <a:spLocks noChangeArrowheads="1"/>
          </p:cNvSpPr>
          <p:nvPr/>
        </p:nvSpPr>
        <p:spPr bwMode="auto">
          <a:xfrm>
            <a:off x="561975" y="3284538"/>
            <a:ext cx="4791696" cy="1061829"/>
          </a:xfrm>
          <a:prstGeom prst="rect">
            <a:avLst/>
          </a:prstGeom>
          <a:noFill/>
          <a:ln>
            <a:noFill/>
          </a:ln>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ja-JP" altLang="en-US" sz="900" dirty="0">
                <a:latin typeface="メイリオ" panose="020B0604030504040204" pitchFamily="50" charset="-128"/>
                <a:ea typeface="メイリオ" panose="020B0604030504040204" pitchFamily="50" charset="-128"/>
              </a:rPr>
              <a:t>*</a:t>
            </a:r>
            <a:r>
              <a:rPr lang="en-US" altLang="ja-JP" sz="900" dirty="0">
                <a:latin typeface="メイリオ" panose="020B0604030504040204" pitchFamily="50" charset="-128"/>
                <a:ea typeface="メイリオ" panose="020B0604030504040204" pitchFamily="50" charset="-128"/>
              </a:rPr>
              <a:t>1</a:t>
            </a:r>
            <a:r>
              <a:rPr lang="ja-JP" altLang="en-US" sz="900" dirty="0">
                <a:latin typeface="メイリオ" panose="020B0604030504040204" pitchFamily="50" charset="-128"/>
                <a:ea typeface="メイリオ" panose="020B0604030504040204" pitchFamily="50" charset="-128"/>
              </a:rPr>
              <a:t>　</a:t>
            </a:r>
            <a:r>
              <a:rPr lang="en-US" altLang="ja-JP" sz="900" dirty="0" err="1">
                <a:latin typeface="メイリオ" panose="020B0604030504040204" pitchFamily="50" charset="-128"/>
                <a:ea typeface="メイリオ" panose="020B0604030504040204" pitchFamily="50" charset="-128"/>
              </a:rPr>
              <a:t>SPUR,Seventeen,non-no,LEE,UOMO</a:t>
            </a:r>
            <a:r>
              <a:rPr lang="ja-JP" altLang="en-US" sz="900" dirty="0">
                <a:latin typeface="メイリオ" panose="020B0604030504040204" pitchFamily="50" charset="-128"/>
                <a:ea typeface="メイリオ" panose="020B0604030504040204" pitchFamily="50" charset="-128"/>
              </a:rPr>
              <a:t>は掲載対象外のメニューです。</a:t>
            </a:r>
            <a:endParaRPr lang="en-US" altLang="ja-JP" sz="900" dirty="0">
              <a:latin typeface="メイリオ" panose="020B0604030504040204" pitchFamily="50" charset="-128"/>
              <a:ea typeface="メイリオ" panose="020B0604030504040204" pitchFamily="50" charset="-128"/>
            </a:endParaRPr>
          </a:p>
          <a:p>
            <a:pPr eaLnBrk="1" hangingPunct="1">
              <a:spcBef>
                <a:spcPct val="0"/>
              </a:spcBef>
              <a:buFontTx/>
              <a:buNone/>
              <a:defRPr/>
            </a:pPr>
            <a:r>
              <a:rPr lang="ja-JP" altLang="en-US" sz="900" dirty="0">
                <a:latin typeface="メイリオ" panose="020B0604030504040204" pitchFamily="50" charset="-128"/>
                <a:ea typeface="メイリオ" panose="020B0604030504040204" pitchFamily="50" charset="-128"/>
              </a:rPr>
              <a:t>*</a:t>
            </a:r>
            <a:r>
              <a:rPr lang="en-US" altLang="ja-JP" sz="900" dirty="0">
                <a:latin typeface="メイリオ" panose="020B0604030504040204" pitchFamily="50" charset="-128"/>
                <a:ea typeface="メイリオ" panose="020B0604030504040204" pitchFamily="50" charset="-128"/>
              </a:rPr>
              <a:t>2</a:t>
            </a:r>
            <a:r>
              <a:rPr lang="ja-JP" altLang="en-US" sz="900" dirty="0">
                <a:latin typeface="メイリオ" panose="020B0604030504040204" pitchFamily="50" charset="-128"/>
                <a:ea typeface="メイリオ" panose="020B0604030504040204" pitchFamily="50" charset="-128"/>
              </a:rPr>
              <a:t>　</a:t>
            </a:r>
            <a:r>
              <a:rPr lang="ja-JP" altLang="en-US" sz="900" dirty="0">
                <a:latin typeface="メイリオ" pitchFamily="50" charset="-128"/>
                <a:ea typeface="メイリオ" pitchFamily="50" charset="-128"/>
                <a:cs typeface="メイリオ" pitchFamily="50" charset="-128"/>
              </a:rPr>
              <a:t>静止画＋動画オプション</a:t>
            </a:r>
            <a:r>
              <a:rPr lang="ja-JP" altLang="en-US" sz="900" dirty="0">
                <a:latin typeface="メイリオ" panose="020B0604030504040204" pitchFamily="50" charset="-128"/>
                <a:ea typeface="メイリオ" panose="020B0604030504040204" pitchFamily="50" charset="-128"/>
              </a:rPr>
              <a:t>の規定は、</a:t>
            </a:r>
            <a:r>
              <a:rPr lang="en-US" altLang="ja-JP" sz="900" dirty="0">
                <a:latin typeface="メイリオ" panose="020B0604030504040204" pitchFamily="50" charset="-128"/>
                <a:ea typeface="メイリオ" panose="020B0604030504040204" pitchFamily="50" charset="-128"/>
              </a:rPr>
              <a:t>18P</a:t>
            </a:r>
            <a:r>
              <a:rPr lang="ja-JP" altLang="en-US" sz="900" dirty="0">
                <a:latin typeface="メイリオ" panose="020B0604030504040204" pitchFamily="50" charset="-128"/>
                <a:ea typeface="メイリオ" panose="020B0604030504040204" pitchFamily="50" charset="-128"/>
              </a:rPr>
              <a:t>をご覧ください</a:t>
            </a:r>
            <a:endParaRPr lang="en-US" altLang="ja-JP" sz="900" dirty="0">
              <a:latin typeface="メイリオ" panose="020B0604030504040204" pitchFamily="50" charset="-128"/>
              <a:ea typeface="メイリオ" panose="020B0604030504040204" pitchFamily="50" charset="-128"/>
            </a:endParaRPr>
          </a:p>
          <a:p>
            <a:pPr eaLnBrk="1" hangingPunct="1">
              <a:spcBef>
                <a:spcPct val="0"/>
              </a:spcBef>
              <a:buFontTx/>
              <a:buNone/>
              <a:defRPr/>
            </a:pPr>
            <a:r>
              <a:rPr lang="ja-JP" altLang="en-US" sz="900" dirty="0">
                <a:latin typeface="メイリオ" panose="020B0604030504040204" pitchFamily="50" charset="-128"/>
                <a:ea typeface="メイリオ" panose="020B0604030504040204" pitchFamily="50" charset="-128"/>
              </a:rPr>
              <a:t>*</a:t>
            </a:r>
            <a:r>
              <a:rPr lang="en-US" altLang="ja-JP" sz="900" dirty="0">
                <a:latin typeface="メイリオ" panose="020B0604030504040204" pitchFamily="50" charset="-128"/>
                <a:ea typeface="メイリオ" panose="020B0604030504040204" pitchFamily="50" charset="-128"/>
              </a:rPr>
              <a:t>3</a:t>
            </a:r>
            <a:r>
              <a:rPr lang="ja-JP" altLang="en-US" sz="900" dirty="0">
                <a:latin typeface="メイリオ" panose="020B0604030504040204" pitchFamily="50" charset="-128"/>
                <a:ea typeface="メイリオ" panose="020B0604030504040204" pitchFamily="50" charset="-128"/>
              </a:rPr>
              <a:t>　</a:t>
            </a:r>
            <a:r>
              <a:rPr lang="en-US" altLang="ja-JP" sz="900" dirty="0">
                <a:latin typeface="メイリオ" panose="020B0604030504040204" pitchFamily="50" charset="-128"/>
                <a:ea typeface="メイリオ" panose="020B0604030504040204" pitchFamily="50" charset="-128"/>
              </a:rPr>
              <a:t>HTML5</a:t>
            </a:r>
            <a:r>
              <a:rPr lang="ja-JP" altLang="en-US" sz="900" dirty="0">
                <a:latin typeface="メイリオ" panose="020B0604030504040204" pitchFamily="50" charset="-128"/>
                <a:ea typeface="メイリオ" panose="020B0604030504040204" pitchFamily="50" charset="-128"/>
              </a:rPr>
              <a:t>の規定は、</a:t>
            </a:r>
            <a:r>
              <a:rPr lang="en-US" altLang="ja-JP" sz="900" dirty="0">
                <a:latin typeface="メイリオ" panose="020B0604030504040204" pitchFamily="50" charset="-128"/>
                <a:ea typeface="メイリオ" panose="020B0604030504040204" pitchFamily="50" charset="-128"/>
              </a:rPr>
              <a:t>15-17P</a:t>
            </a:r>
            <a:r>
              <a:rPr lang="ja-JP" altLang="en-US" sz="900" dirty="0">
                <a:latin typeface="メイリオ" panose="020B0604030504040204" pitchFamily="50" charset="-128"/>
                <a:ea typeface="メイリオ" panose="020B0604030504040204" pitchFamily="50" charset="-128"/>
              </a:rPr>
              <a:t>をご覧ください</a:t>
            </a:r>
            <a:endParaRPr lang="en-US" altLang="ja-JP" sz="900" dirty="0">
              <a:latin typeface="メイリオ" panose="020B0604030504040204" pitchFamily="50" charset="-128"/>
              <a:ea typeface="メイリオ" panose="020B0604030504040204" pitchFamily="50" charset="-128"/>
            </a:endParaRPr>
          </a:p>
          <a:p>
            <a:pPr eaLnBrk="1" hangingPunct="1">
              <a:spcBef>
                <a:spcPct val="0"/>
              </a:spcBef>
              <a:buFontTx/>
              <a:buNone/>
              <a:defRPr/>
            </a:pPr>
            <a:r>
              <a:rPr lang="en-US" altLang="ja-JP" sz="900" dirty="0">
                <a:latin typeface="メイリオ" panose="020B0604030504040204" pitchFamily="50" charset="-128"/>
                <a:ea typeface="メイリオ" panose="020B0604030504040204" pitchFamily="50" charset="-128"/>
              </a:rPr>
              <a:t>*4   </a:t>
            </a:r>
            <a:r>
              <a:rPr lang="ja-JP" altLang="en-US" sz="900" dirty="0">
                <a:latin typeface="メイリオ" panose="020B0604030504040204" pitchFamily="50" charset="-128"/>
                <a:ea typeface="メイリオ" panose="020B0604030504040204" pitchFamily="50" charset="-128"/>
              </a:rPr>
              <a:t>以下の場合は、別途料金が発生する場合はございますので、事前にご相談ください。</a:t>
            </a:r>
            <a:endParaRPr lang="en-US" altLang="ja-JP" sz="900" dirty="0">
              <a:latin typeface="メイリオ" panose="020B0604030504040204" pitchFamily="50" charset="-128"/>
              <a:ea typeface="メイリオ" panose="020B0604030504040204" pitchFamily="50" charset="-128"/>
            </a:endParaRPr>
          </a:p>
          <a:p>
            <a:pPr eaLnBrk="1" hangingPunct="1">
              <a:spcBef>
                <a:spcPct val="0"/>
              </a:spcBef>
              <a:buFontTx/>
              <a:buNone/>
              <a:defRPr/>
            </a:pPr>
            <a:r>
              <a:rPr lang="ja-JP" altLang="en-US" sz="900" dirty="0">
                <a:latin typeface="メイリオ" panose="020B0604030504040204" pitchFamily="50" charset="-128"/>
                <a:ea typeface="メイリオ" panose="020B0604030504040204" pitchFamily="50" charset="-128"/>
              </a:rPr>
              <a:t>　・規定容量や時間をオーバーする場合　・第三者配信をご希望の場合</a:t>
            </a:r>
            <a:endParaRPr lang="en-US" altLang="ja-JP" sz="900" dirty="0">
              <a:latin typeface="メイリオ" panose="020B0604030504040204" pitchFamily="50" charset="-128"/>
              <a:ea typeface="メイリオ" panose="020B0604030504040204" pitchFamily="50" charset="-128"/>
            </a:endParaRPr>
          </a:p>
          <a:p>
            <a:pPr eaLnBrk="1" hangingPunct="1">
              <a:spcBef>
                <a:spcPct val="0"/>
              </a:spcBef>
              <a:buFontTx/>
              <a:buNone/>
              <a:defRPr/>
            </a:pPr>
            <a:endParaRPr lang="en-US" altLang="ja-JP" sz="900" dirty="0">
              <a:latin typeface="メイリオ" panose="020B0604030504040204" pitchFamily="50" charset="-128"/>
              <a:ea typeface="メイリオ" panose="020B0604030504040204" pitchFamily="50" charset="-128"/>
            </a:endParaRPr>
          </a:p>
          <a:p>
            <a:pPr eaLnBrk="1" hangingPunct="1">
              <a:spcBef>
                <a:spcPct val="0"/>
              </a:spcBef>
              <a:buFont typeface="Arial" panose="020B0604020202020204" pitchFamily="34" charset="0"/>
              <a:buNone/>
              <a:defRPr/>
            </a:pPr>
            <a:r>
              <a:rPr lang="en-US" altLang="ja-JP" sz="900" dirty="0">
                <a:latin typeface="メイリオ" panose="020B0604030504040204" pitchFamily="50" charset="-128"/>
                <a:ea typeface="メイリオ" panose="020B0604030504040204" pitchFamily="50" charset="-128"/>
              </a:rPr>
              <a:t>※</a:t>
            </a:r>
            <a:r>
              <a:rPr lang="ja-JP" altLang="en-US" sz="900" dirty="0">
                <a:latin typeface="メイリオ" panose="020B0604030504040204" pitchFamily="50" charset="-128"/>
                <a:ea typeface="メイリオ" panose="020B0604030504040204" pitchFamily="50" charset="-128"/>
              </a:rPr>
              <a:t>ユーザーアクセス環境等により掲出されないケースがあります。</a:t>
            </a:r>
          </a:p>
        </p:txBody>
      </p:sp>
    </p:spTree>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Group 111">
            <a:extLst>
              <a:ext uri="{FF2B5EF4-FFF2-40B4-BE49-F238E27FC236}">
                <a16:creationId xmlns:a16="http://schemas.microsoft.com/office/drawing/2014/main" id="{C207B3AA-4D65-363C-ABD9-158447FD004E}"/>
              </a:ext>
            </a:extLst>
          </p:cNvPr>
          <p:cNvGraphicFramePr>
            <a:graphicFrameLocks noGrp="1"/>
          </p:cNvGraphicFramePr>
          <p:nvPr>
            <p:extLst>
              <p:ext uri="{D42A27DB-BD31-4B8C-83A1-F6EECF244321}">
                <p14:modId xmlns:p14="http://schemas.microsoft.com/office/powerpoint/2010/main" val="4283734299"/>
              </p:ext>
            </p:extLst>
          </p:nvPr>
        </p:nvGraphicFramePr>
        <p:xfrm>
          <a:off x="359667" y="1484313"/>
          <a:ext cx="8532813" cy="2520950"/>
        </p:xfrm>
        <a:graphic>
          <a:graphicData uri="http://schemas.openxmlformats.org/drawingml/2006/table">
            <a:tbl>
              <a:tblPr/>
              <a:tblGrid>
                <a:gridCol w="1634776">
                  <a:extLst>
                    <a:ext uri="{9D8B030D-6E8A-4147-A177-3AD203B41FA5}">
                      <a16:colId xmlns:a16="http://schemas.microsoft.com/office/drawing/2014/main" val="20000"/>
                    </a:ext>
                  </a:extLst>
                </a:gridCol>
                <a:gridCol w="1461691">
                  <a:extLst>
                    <a:ext uri="{9D8B030D-6E8A-4147-A177-3AD203B41FA5}">
                      <a16:colId xmlns:a16="http://schemas.microsoft.com/office/drawing/2014/main" val="4187494053"/>
                    </a:ext>
                  </a:extLst>
                </a:gridCol>
                <a:gridCol w="1038191">
                  <a:extLst>
                    <a:ext uri="{9D8B030D-6E8A-4147-A177-3AD203B41FA5}">
                      <a16:colId xmlns:a16="http://schemas.microsoft.com/office/drawing/2014/main" val="20001"/>
                    </a:ext>
                  </a:extLst>
                </a:gridCol>
                <a:gridCol w="1822026">
                  <a:extLst>
                    <a:ext uri="{9D8B030D-6E8A-4147-A177-3AD203B41FA5}">
                      <a16:colId xmlns:a16="http://schemas.microsoft.com/office/drawing/2014/main" val="20002"/>
                    </a:ext>
                  </a:extLst>
                </a:gridCol>
                <a:gridCol w="1104590">
                  <a:extLst>
                    <a:ext uri="{9D8B030D-6E8A-4147-A177-3AD203B41FA5}">
                      <a16:colId xmlns:a16="http://schemas.microsoft.com/office/drawing/2014/main" val="20003"/>
                    </a:ext>
                  </a:extLst>
                </a:gridCol>
                <a:gridCol w="1471539">
                  <a:extLst>
                    <a:ext uri="{9D8B030D-6E8A-4147-A177-3AD203B41FA5}">
                      <a16:colId xmlns:a16="http://schemas.microsoft.com/office/drawing/2014/main" val="20004"/>
                    </a:ext>
                  </a:extLst>
                </a:gridCol>
              </a:tblGrid>
              <a:tr h="360649">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800" b="1"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広告メニュー</a:t>
                      </a:r>
                    </a:p>
                  </a:txBody>
                  <a:tcPr marL="91452" marR="91452" marT="45733" marB="4573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800" b="1"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入稿素材</a:t>
                      </a:r>
                    </a:p>
                  </a:txBody>
                  <a:tcPr marL="91452" marR="91452" marT="45733" marB="4573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800" b="1"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サイズ</a:t>
                      </a:r>
                    </a:p>
                  </a:txBody>
                  <a:tcPr marL="91452" marR="91452" marT="45733" marB="4573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800" b="1"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容量</a:t>
                      </a:r>
                    </a:p>
                  </a:txBody>
                  <a:tcPr marL="91452" marR="91452" marT="45733" marB="4573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800" b="1"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入稿締切</a:t>
                      </a:r>
                    </a:p>
                  </a:txBody>
                  <a:tcPr marL="91452" marR="91452" marT="45733" marB="4573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800" b="1"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原稿差替</a:t>
                      </a:r>
                    </a:p>
                  </a:txBody>
                  <a:tcPr marL="91452" marR="91452" marT="45733" marB="4573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extLst>
                  <a:ext uri="{0D108BD9-81ED-4DB2-BD59-A6C34878D82A}">
                    <a16:rowId xmlns:a16="http://schemas.microsoft.com/office/drawing/2014/main" val="10000"/>
                  </a:ext>
                </a:extLst>
              </a:tr>
              <a:tr h="504250">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ラージレクタングルバナー </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a:t>
                      </a: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52" marR="91452" marT="45733" marB="4573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静止画素材</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ラージレクタングルバナー </a:t>
                      </a:r>
                    </a:p>
                  </a:txBody>
                  <a:tcPr marL="91452" marR="91452" marT="45733" marB="4573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W300×H600px</a:t>
                      </a:r>
                    </a:p>
                  </a:txBody>
                  <a:tcPr marL="91452" marR="91452" marT="45733" marB="4573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HTML5</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100KB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a:t>
                      </a: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／アニメ可・ループ無限可</a:t>
                      </a:r>
                    </a:p>
                  </a:txBody>
                  <a:tcPr marL="91452" marR="91452" marT="45733" marB="4573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HTML5</a:t>
                      </a:r>
                      <a:r>
                        <a:rPr kumimoji="1" lang="ja-JP" altLang="en-US" sz="800" b="0" i="0" u="none" strike="noStrike" cap="none" normalizeH="0" baseline="0" dirty="0" err="1">
                          <a:ln>
                            <a:noFill/>
                          </a:ln>
                          <a:solidFill>
                            <a:schemeClr val="tx1"/>
                          </a:solidFill>
                          <a:effectLst/>
                          <a:latin typeface="メイリオ" pitchFamily="50" charset="-128"/>
                          <a:ea typeface="メイリオ" pitchFamily="50" charset="-128"/>
                          <a:cs typeface="メイリオ" pitchFamily="50" charset="-128"/>
                        </a:rPr>
                        <a:t>での</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入稿</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ctr"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15</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営業日前</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3</a:t>
                      </a:r>
                    </a:p>
                    <a:p>
                      <a:pPr marL="0" marR="0" lvl="0" indent="0" algn="ctr" defTabSz="914400" rtl="0" eaLnBrk="0" fontAlgn="ctr" latinLnBrk="0" hangingPunct="0">
                        <a:lnSpc>
                          <a:spcPct val="100000"/>
                        </a:lnSpc>
                        <a:spcBef>
                          <a:spcPct val="0"/>
                        </a:spcBef>
                        <a:spcAft>
                          <a:spcPct val="0"/>
                        </a:spcAft>
                        <a:buClrTx/>
                        <a:buSzTx/>
                        <a:buFontTx/>
                        <a:buNone/>
                        <a:tabLst/>
                      </a:pP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静止画＋動画</a:t>
                      </a: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オプション</a:t>
                      </a: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lvl="0" indent="0" algn="ctr"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15</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営業日前</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ctr" defTabSz="914400" rtl="0" eaLnBrk="0" fontAlgn="ctr" latinLnBrk="0" hangingPunct="0">
                        <a:lnSpc>
                          <a:spcPct val="100000"/>
                        </a:lnSpc>
                        <a:spcBef>
                          <a:spcPct val="0"/>
                        </a:spcBef>
                        <a:spcAft>
                          <a:spcPct val="0"/>
                        </a:spcAft>
                        <a:buClrTx/>
                        <a:buSzTx/>
                        <a:buFontTx/>
                        <a:buNone/>
                        <a:tabLst/>
                      </a:pP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静止画での入稿</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ctr"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10</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営業日前</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52" marR="91452" marT="45733" marB="4573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rowSpan="3">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ヵ月掲載の場合：</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回可</a:t>
                      </a:r>
                    </a:p>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週間・</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2</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週間掲載の場合：不可</a:t>
                      </a:r>
                    </a:p>
                  </a:txBody>
                  <a:tcPr marL="91452" marR="91452" marT="45733" marB="4573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04250">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レクタングルバナー</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a:t>
                      </a: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52" marR="91452" marT="45733" marB="4573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静止画素材</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レクタングルバナー</a:t>
                      </a:r>
                    </a:p>
                  </a:txBody>
                  <a:tcPr marL="91452" marR="91452" marT="45733" marB="4573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W300×H250px</a:t>
                      </a:r>
                    </a:p>
                  </a:txBody>
                  <a:tcPr marL="91452" marR="91452" marT="45733" marB="4573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HTML5</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80KB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a:t>
                      </a: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／アニメ可・ループ無限可</a:t>
                      </a:r>
                    </a:p>
                  </a:txBody>
                  <a:tcPr marL="91452" marR="91452" marT="45733" marB="4573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vMerge="1">
                  <a:txBody>
                    <a:bodyPr/>
                    <a:lstStyle/>
                    <a:p>
                      <a:endParaRPr lang="ja-JP" altLang="en-US" dirty="0"/>
                    </a:p>
                  </a:txBody>
                  <a:tcPr marT="45726" marB="457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vMerge="1">
                  <a:txBody>
                    <a:bodyPr/>
                    <a:lstStyle/>
                    <a:p>
                      <a:endParaRPr lang="ja-JP" altLang="en-US" dirty="0"/>
                    </a:p>
                  </a:txBody>
                  <a:tcPr marT="45726" marB="457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51801">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ビルボードバナー</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*2</a:t>
                      </a: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50" marR="91450" marT="45691" marB="4569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静止画素材</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ビルボードバナー</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defRPr/>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①静止画のみか②静止画＋動画掲載は要選択。</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pP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50" marR="91450" marT="45691" marB="4569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W970×H250px</a:t>
                      </a:r>
                    </a:p>
                  </a:txBody>
                  <a:tcPr marL="91450" marR="91450" marT="45691" marB="4569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HTML5</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100KB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a:t>
                      </a: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／アニメ可・ループ無限可</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pP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②</a:t>
                      </a: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静止画＋動画オプション</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800" dirty="0">
                          <a:latin typeface="メイリオ" panose="020B0604030504040204" pitchFamily="50" charset="-128"/>
                          <a:ea typeface="メイリオ" panose="020B0604030504040204" pitchFamily="50" charset="-128"/>
                        </a:rPr>
                        <a:t>*</a:t>
                      </a:r>
                      <a:r>
                        <a:rPr lang="en-US" altLang="ja-JP" sz="800" dirty="0">
                          <a:latin typeface="メイリオ" panose="020B0604030504040204" pitchFamily="50" charset="-128"/>
                          <a:ea typeface="メイリオ" panose="020B0604030504040204" pitchFamily="50" charset="-128"/>
                        </a:rPr>
                        <a:t>4</a:t>
                      </a:r>
                      <a:endParaRPr kumimoji="1" lang="en-US" altLang="ja-JP" sz="800" dirty="0">
                        <a:solidFill>
                          <a:schemeClr val="tx1"/>
                        </a:solidFill>
                        <a:latin typeface="メイリオ" pitchFamily="50" charset="-128"/>
                        <a:ea typeface="メイリオ" pitchFamily="50" charset="-128"/>
                        <a:cs typeface="メイリオ" pitchFamily="50" charset="-128"/>
                      </a:endParaRPr>
                    </a:p>
                  </a:txBody>
                  <a:tcPr marL="91450" marR="91450" marT="45691" marB="4569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vMerge="1">
                  <a:txBody>
                    <a:bodyPr/>
                    <a:lstStyle/>
                    <a:p>
                      <a:endParaRPr lang="ja-JP" altLang="en-US" sz="1800" dirty="0"/>
                    </a:p>
                  </a:txBody>
                  <a:tcPr marL="91452" marR="91452" marT="45716" marB="4571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w="12700" cap="flat" cmpd="sng" algn="ctr">
                      <a:solidFill>
                        <a:schemeClr val="tx1">
                          <a:lumMod val="65000"/>
                          <a:lumOff val="35000"/>
                        </a:schemeClr>
                      </a:solidFill>
                      <a:prstDash val="solid"/>
                      <a:round/>
                      <a:headEnd type="none" w="med" len="med"/>
                      <a:tailEnd type="none" w="med" len="med"/>
                    </a:lnBlToTr>
                    <a:noFill/>
                  </a:tcPr>
                </a:tc>
                <a:tc vMerge="1">
                  <a:txBody>
                    <a:bodyPr/>
                    <a:lstStyle/>
                    <a:p>
                      <a:pPr algn="l"/>
                      <a:endParaRPr lang="ja-JP" altLang="en-US" sz="1800" dirty="0"/>
                    </a:p>
                  </a:txBody>
                  <a:tcPr marL="91452" marR="91452" marT="45716" marB="4571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w="12700" cap="flat" cmpd="sng" algn="ctr">
                      <a:solidFill>
                        <a:schemeClr val="tx1">
                          <a:lumMod val="65000"/>
                          <a:lumOff val="35000"/>
                        </a:schemeClr>
                      </a:solidFill>
                      <a:prstDash val="solid"/>
                      <a:round/>
                      <a:headEnd type="none" w="med" len="med"/>
                      <a:tailEnd type="none" w="med" len="med"/>
                    </a:lnBlToTr>
                    <a:noFill/>
                  </a:tcPr>
                </a:tc>
                <a:extLst>
                  <a:ext uri="{0D108BD9-81ED-4DB2-BD59-A6C34878D82A}">
                    <a16:rowId xmlns:a16="http://schemas.microsoft.com/office/drawing/2014/main" val="10003"/>
                  </a:ext>
                </a:extLst>
              </a:tr>
            </a:tbl>
          </a:graphicData>
        </a:graphic>
      </p:graphicFrame>
      <p:sp>
        <p:nvSpPr>
          <p:cNvPr id="18435" name="Text Box 15">
            <a:extLst>
              <a:ext uri="{FF2B5EF4-FFF2-40B4-BE49-F238E27FC236}">
                <a16:creationId xmlns:a16="http://schemas.microsoft.com/office/drawing/2014/main" id="{70ECCDDE-66D3-9BB3-49C7-F747C2ED6D6D}"/>
              </a:ext>
            </a:extLst>
          </p:cNvPr>
          <p:cNvSpPr txBox="1">
            <a:spLocks noChangeArrowheads="1"/>
          </p:cNvSpPr>
          <p:nvPr/>
        </p:nvSpPr>
        <p:spPr bwMode="auto">
          <a:xfrm>
            <a:off x="395288" y="933450"/>
            <a:ext cx="29384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nThick"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50000"/>
              </a:spcBef>
              <a:buFontTx/>
              <a:buNone/>
            </a:pPr>
            <a:r>
              <a:rPr lang="ja-JP" altLang="en-US" sz="1400" b="1">
                <a:solidFill>
                  <a:srgbClr val="000000"/>
                </a:solidFill>
                <a:latin typeface="メイリオ" panose="020B0604030504040204" pitchFamily="50" charset="-128"/>
                <a:ea typeface="メイリオ" panose="020B0604030504040204" pitchFamily="50" charset="-128"/>
              </a:rPr>
              <a:t>＜単体メニュー＞</a:t>
            </a:r>
          </a:p>
        </p:txBody>
      </p:sp>
      <p:sp>
        <p:nvSpPr>
          <p:cNvPr id="18436" name="タイトル 1">
            <a:extLst>
              <a:ext uri="{FF2B5EF4-FFF2-40B4-BE49-F238E27FC236}">
                <a16:creationId xmlns:a16="http://schemas.microsoft.com/office/drawing/2014/main" id="{4B695384-20FC-5B17-7FFA-8A00A127B1BD}"/>
              </a:ext>
            </a:extLst>
          </p:cNvPr>
          <p:cNvSpPr>
            <a:spLocks noGrp="1"/>
          </p:cNvSpPr>
          <p:nvPr>
            <p:ph type="title"/>
          </p:nvPr>
        </p:nvSpPr>
        <p:spPr bwMode="auto">
          <a:xfrm>
            <a:off x="179388" y="44450"/>
            <a:ext cx="8229600" cy="34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compatLnSpc="1">
            <a:prstTxWarp prst="textNoShape">
              <a:avLst/>
            </a:prstTxWarp>
          </a:bodyPr>
          <a:lstStyle/>
          <a:p>
            <a:pPr eaLnBrk="1" hangingPunct="1"/>
            <a:r>
              <a:rPr lang="en-US" altLang="ja-JP" sz="1600">
                <a:latin typeface="メイリオ" panose="020B0604030504040204" pitchFamily="50" charset="-128"/>
                <a:ea typeface="メイリオ" panose="020B0604030504040204" pitchFamily="50" charset="-128"/>
              </a:rPr>
              <a:t>PC</a:t>
            </a:r>
            <a:r>
              <a:rPr lang="ja-JP" altLang="en-US" sz="1600">
                <a:latin typeface="メイリオ" panose="020B0604030504040204" pitchFamily="50" charset="-128"/>
                <a:ea typeface="メイリオ" panose="020B0604030504040204" pitchFamily="50" charset="-128"/>
              </a:rPr>
              <a:t>バナー広告　原稿規定一覧</a:t>
            </a:r>
          </a:p>
        </p:txBody>
      </p:sp>
      <p:sp>
        <p:nvSpPr>
          <p:cNvPr id="18437" name="正方形/長方形 1">
            <a:extLst>
              <a:ext uri="{FF2B5EF4-FFF2-40B4-BE49-F238E27FC236}">
                <a16:creationId xmlns:a16="http://schemas.microsoft.com/office/drawing/2014/main" id="{E86F3258-0453-58C0-A649-913800A0BDF4}"/>
              </a:ext>
            </a:extLst>
          </p:cNvPr>
          <p:cNvSpPr>
            <a:spLocks noChangeArrowheads="1"/>
          </p:cNvSpPr>
          <p:nvPr/>
        </p:nvSpPr>
        <p:spPr bwMode="auto">
          <a:xfrm>
            <a:off x="461963" y="5056188"/>
            <a:ext cx="33845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fontAlgn="b">
              <a:spcBef>
                <a:spcPct val="0"/>
              </a:spcBef>
              <a:buFontTx/>
              <a:buNone/>
            </a:pPr>
            <a:r>
              <a:rPr lang="en-US" altLang="ja-JP" sz="800">
                <a:latin typeface="メイリオ" panose="020B0604030504040204" pitchFamily="50" charset="-128"/>
                <a:ea typeface="メイリオ" panose="020B0604030504040204" pitchFamily="50" charset="-128"/>
              </a:rPr>
              <a:t>※</a:t>
            </a:r>
            <a:r>
              <a:rPr lang="ja-JP" altLang="en-US" sz="800">
                <a:latin typeface="メイリオ" panose="020B0604030504040204" pitchFamily="50" charset="-128"/>
                <a:ea typeface="メイリオ" panose="020B0604030504040204" pitchFamily="50" charset="-128"/>
              </a:rPr>
              <a:t>ユーザーアクセス環境等により掲出されないケースがあります。</a:t>
            </a:r>
          </a:p>
        </p:txBody>
      </p:sp>
      <p:sp>
        <p:nvSpPr>
          <p:cNvPr id="19489" name="Text Box 456">
            <a:extLst>
              <a:ext uri="{FF2B5EF4-FFF2-40B4-BE49-F238E27FC236}">
                <a16:creationId xmlns:a16="http://schemas.microsoft.com/office/drawing/2014/main" id="{D3C25BA7-D26B-531B-3386-2E12209C75B1}"/>
              </a:ext>
            </a:extLst>
          </p:cNvPr>
          <p:cNvSpPr txBox="1">
            <a:spLocks noChangeArrowheads="1"/>
          </p:cNvSpPr>
          <p:nvPr/>
        </p:nvSpPr>
        <p:spPr bwMode="auto">
          <a:xfrm>
            <a:off x="395288" y="4068830"/>
            <a:ext cx="4830168" cy="923330"/>
          </a:xfrm>
          <a:prstGeom prst="rect">
            <a:avLst/>
          </a:prstGeom>
          <a:noFill/>
          <a:ln>
            <a:noFill/>
          </a:ln>
          <a:effec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en-US" altLang="ja-JP" sz="900" dirty="0">
                <a:latin typeface="メイリオ" panose="020B0604030504040204" pitchFamily="50" charset="-128"/>
                <a:ea typeface="メイリオ" panose="020B0604030504040204" pitchFamily="50" charset="-128"/>
              </a:rPr>
              <a:t>*1   </a:t>
            </a:r>
            <a:r>
              <a:rPr lang="en-US" altLang="ja-JP" sz="900" dirty="0" err="1">
                <a:latin typeface="メイリオ" panose="020B0604030504040204" pitchFamily="50" charset="-128"/>
                <a:ea typeface="メイリオ" panose="020B0604030504040204" pitchFamily="50" charset="-128"/>
              </a:rPr>
              <a:t>SPUR,non-no,LEE,UOMO</a:t>
            </a:r>
            <a:r>
              <a:rPr lang="ja-JP" altLang="en-US" sz="900" dirty="0">
                <a:latin typeface="メイリオ" panose="020B0604030504040204" pitchFamily="50" charset="-128"/>
                <a:ea typeface="メイリオ" panose="020B0604030504040204" pitchFamily="50" charset="-128"/>
              </a:rPr>
              <a:t>は掲載対象外のメニューです。</a:t>
            </a:r>
            <a:endParaRPr lang="en-US" altLang="ja-JP" sz="900" dirty="0">
              <a:latin typeface="メイリオ" panose="020B0604030504040204" pitchFamily="50" charset="-128"/>
              <a:ea typeface="メイリオ" panose="020B0604030504040204" pitchFamily="50" charset="-128"/>
            </a:endParaRPr>
          </a:p>
          <a:p>
            <a:pPr eaLnBrk="1" hangingPunct="1">
              <a:spcBef>
                <a:spcPct val="0"/>
              </a:spcBef>
              <a:buFontTx/>
              <a:buNone/>
              <a:defRPr/>
            </a:pPr>
            <a:r>
              <a:rPr lang="en-US" altLang="ja-JP" sz="900" dirty="0">
                <a:latin typeface="メイリオ" panose="020B0604030504040204" pitchFamily="50" charset="-128"/>
                <a:ea typeface="メイリオ" panose="020B0604030504040204" pitchFamily="50" charset="-128"/>
              </a:rPr>
              <a:t>*2   non-</a:t>
            </a:r>
            <a:r>
              <a:rPr lang="en-US" altLang="ja-JP" sz="900" dirty="0" err="1">
                <a:latin typeface="メイリオ" panose="020B0604030504040204" pitchFamily="50" charset="-128"/>
                <a:ea typeface="メイリオ" panose="020B0604030504040204" pitchFamily="50" charset="-128"/>
              </a:rPr>
              <a:t>no,LEE,UOMO</a:t>
            </a:r>
            <a:r>
              <a:rPr lang="ja-JP" altLang="en-US" sz="900" dirty="0">
                <a:latin typeface="メイリオ" panose="020B0604030504040204" pitchFamily="50" charset="-128"/>
                <a:ea typeface="メイリオ" panose="020B0604030504040204" pitchFamily="50" charset="-128"/>
              </a:rPr>
              <a:t>のみ対象のメニューです。</a:t>
            </a:r>
            <a:endParaRPr lang="en-US" altLang="ja-JP" sz="900" dirty="0">
              <a:latin typeface="メイリオ" panose="020B0604030504040204" pitchFamily="50" charset="-128"/>
              <a:ea typeface="メイリオ" panose="020B0604030504040204" pitchFamily="50" charset="-128"/>
            </a:endParaRPr>
          </a:p>
          <a:p>
            <a:pPr eaLnBrk="1" hangingPunct="1">
              <a:spcBef>
                <a:spcPct val="0"/>
              </a:spcBef>
              <a:buFontTx/>
              <a:buNone/>
              <a:defRPr/>
            </a:pPr>
            <a:r>
              <a:rPr lang="ja-JP" altLang="en-US" sz="900" dirty="0">
                <a:latin typeface="メイリオ" panose="020B0604030504040204" pitchFamily="50" charset="-128"/>
                <a:ea typeface="メイリオ" panose="020B0604030504040204" pitchFamily="50" charset="-128"/>
              </a:rPr>
              <a:t>*</a:t>
            </a:r>
            <a:r>
              <a:rPr lang="en-US" altLang="ja-JP" sz="900" dirty="0">
                <a:latin typeface="メイリオ" panose="020B0604030504040204" pitchFamily="50" charset="-128"/>
                <a:ea typeface="メイリオ" panose="020B0604030504040204" pitchFamily="50" charset="-128"/>
              </a:rPr>
              <a:t>3</a:t>
            </a:r>
            <a:r>
              <a:rPr lang="ja-JP" altLang="en-US" sz="900" dirty="0">
                <a:latin typeface="メイリオ" panose="020B0604030504040204" pitchFamily="50" charset="-128"/>
                <a:ea typeface="メイリオ" panose="020B0604030504040204" pitchFamily="50" charset="-128"/>
              </a:rPr>
              <a:t>　</a:t>
            </a:r>
            <a:r>
              <a:rPr lang="en-US" altLang="ja-JP" sz="900" dirty="0">
                <a:latin typeface="メイリオ" panose="020B0604030504040204" pitchFamily="50" charset="-128"/>
                <a:ea typeface="メイリオ" panose="020B0604030504040204" pitchFamily="50" charset="-128"/>
              </a:rPr>
              <a:t>HTML5</a:t>
            </a:r>
            <a:r>
              <a:rPr lang="ja-JP" altLang="en-US" sz="900" dirty="0">
                <a:latin typeface="メイリオ" panose="020B0604030504040204" pitchFamily="50" charset="-128"/>
                <a:ea typeface="メイリオ" panose="020B0604030504040204" pitchFamily="50" charset="-128"/>
              </a:rPr>
              <a:t>の規定は、</a:t>
            </a:r>
            <a:r>
              <a:rPr lang="en-US" altLang="ja-JP" sz="900" dirty="0">
                <a:latin typeface="メイリオ" panose="020B0604030504040204" pitchFamily="50" charset="-128"/>
                <a:ea typeface="メイリオ" panose="020B0604030504040204" pitchFamily="50" charset="-128"/>
              </a:rPr>
              <a:t>15-17P</a:t>
            </a:r>
            <a:r>
              <a:rPr lang="ja-JP" altLang="en-US" sz="900" dirty="0">
                <a:latin typeface="メイリオ" panose="020B0604030504040204" pitchFamily="50" charset="-128"/>
                <a:ea typeface="メイリオ" panose="020B0604030504040204" pitchFamily="50" charset="-128"/>
              </a:rPr>
              <a:t>をご覧ください</a:t>
            </a:r>
            <a:endParaRPr lang="en-US" altLang="ja-JP" sz="900" dirty="0">
              <a:latin typeface="メイリオ" panose="020B0604030504040204" pitchFamily="50" charset="-128"/>
              <a:ea typeface="メイリオ" panose="020B0604030504040204" pitchFamily="50" charset="-128"/>
            </a:endParaRPr>
          </a:p>
          <a:p>
            <a:pPr eaLnBrk="1" hangingPunct="1">
              <a:spcBef>
                <a:spcPct val="0"/>
              </a:spcBef>
              <a:buFontTx/>
              <a:buNone/>
              <a:defRPr/>
            </a:pPr>
            <a:r>
              <a:rPr lang="ja-JP" altLang="en-US" sz="900" dirty="0">
                <a:latin typeface="メイリオ" panose="020B0604030504040204" pitchFamily="50" charset="-128"/>
                <a:ea typeface="メイリオ" panose="020B0604030504040204" pitchFamily="50" charset="-128"/>
              </a:rPr>
              <a:t>*</a:t>
            </a:r>
            <a:r>
              <a:rPr lang="en-US" altLang="ja-JP" sz="900" dirty="0">
                <a:latin typeface="メイリオ" panose="020B0604030504040204" pitchFamily="50" charset="-128"/>
                <a:ea typeface="メイリオ" panose="020B0604030504040204" pitchFamily="50" charset="-128"/>
              </a:rPr>
              <a:t>4</a:t>
            </a:r>
            <a:r>
              <a:rPr lang="ja-JP" altLang="en-US" sz="900" dirty="0">
                <a:latin typeface="メイリオ" panose="020B0604030504040204" pitchFamily="50" charset="-128"/>
                <a:ea typeface="メイリオ" panose="020B0604030504040204" pitchFamily="50" charset="-128"/>
              </a:rPr>
              <a:t>　</a:t>
            </a:r>
            <a:r>
              <a:rPr lang="ja-JP" altLang="en-US" sz="900" dirty="0">
                <a:latin typeface="メイリオ" pitchFamily="50" charset="-128"/>
                <a:ea typeface="メイリオ" pitchFamily="50" charset="-128"/>
                <a:cs typeface="メイリオ" pitchFamily="50" charset="-128"/>
              </a:rPr>
              <a:t>静止画＋動画オプション</a:t>
            </a:r>
            <a:r>
              <a:rPr lang="ja-JP" altLang="en-US" sz="900" dirty="0">
                <a:latin typeface="メイリオ" panose="020B0604030504040204" pitchFamily="50" charset="-128"/>
                <a:ea typeface="メイリオ" panose="020B0604030504040204" pitchFamily="50" charset="-128"/>
              </a:rPr>
              <a:t>の規定は、</a:t>
            </a:r>
            <a:r>
              <a:rPr lang="en-US" altLang="ja-JP" sz="900" dirty="0">
                <a:latin typeface="メイリオ" panose="020B0604030504040204" pitchFamily="50" charset="-128"/>
                <a:ea typeface="メイリオ" panose="020B0604030504040204" pitchFamily="50" charset="-128"/>
              </a:rPr>
              <a:t>18P</a:t>
            </a:r>
            <a:r>
              <a:rPr lang="ja-JP" altLang="en-US" sz="900" dirty="0">
                <a:latin typeface="メイリオ" panose="020B0604030504040204" pitchFamily="50" charset="-128"/>
                <a:ea typeface="メイリオ" panose="020B0604030504040204" pitchFamily="50" charset="-128"/>
              </a:rPr>
              <a:t>をご覧ください</a:t>
            </a:r>
            <a:endParaRPr lang="en-US" altLang="ja-JP" sz="900" dirty="0">
              <a:latin typeface="メイリオ" panose="020B0604030504040204" pitchFamily="50" charset="-128"/>
              <a:ea typeface="メイリオ" panose="020B0604030504040204" pitchFamily="50" charset="-128"/>
            </a:endParaRPr>
          </a:p>
          <a:p>
            <a:pPr eaLnBrk="1" hangingPunct="1">
              <a:spcBef>
                <a:spcPct val="0"/>
              </a:spcBef>
              <a:buFontTx/>
              <a:buNone/>
              <a:defRPr/>
            </a:pPr>
            <a:r>
              <a:rPr lang="ja-JP" altLang="en-US" sz="900" dirty="0">
                <a:latin typeface="メイリオ" panose="020B0604030504040204" pitchFamily="50" charset="-128"/>
                <a:ea typeface="メイリオ" panose="020B0604030504040204" pitchFamily="50" charset="-128"/>
              </a:rPr>
              <a:t>*</a:t>
            </a:r>
            <a:r>
              <a:rPr lang="en-US" altLang="ja-JP" sz="900" dirty="0">
                <a:latin typeface="メイリオ" panose="020B0604030504040204" pitchFamily="50" charset="-128"/>
                <a:ea typeface="メイリオ" panose="020B0604030504040204" pitchFamily="50" charset="-128"/>
              </a:rPr>
              <a:t>5</a:t>
            </a:r>
            <a:r>
              <a:rPr lang="ja-JP" altLang="en-US" sz="900" dirty="0">
                <a:latin typeface="メイリオ" panose="020B0604030504040204" pitchFamily="50" charset="-128"/>
                <a:ea typeface="メイリオ" panose="020B0604030504040204" pitchFamily="50" charset="-128"/>
              </a:rPr>
              <a:t>　以下の場合は、別途料金が発生する場合はございますので、事前にご相談ください。</a:t>
            </a:r>
            <a:endParaRPr lang="en-US" altLang="ja-JP" sz="900" dirty="0">
              <a:latin typeface="メイリオ" panose="020B0604030504040204" pitchFamily="50" charset="-128"/>
              <a:ea typeface="メイリオ" panose="020B0604030504040204" pitchFamily="50" charset="-128"/>
            </a:endParaRPr>
          </a:p>
          <a:p>
            <a:pPr eaLnBrk="1" hangingPunct="1">
              <a:spcBef>
                <a:spcPct val="0"/>
              </a:spcBef>
              <a:buFontTx/>
              <a:buNone/>
              <a:defRPr/>
            </a:pPr>
            <a:r>
              <a:rPr lang="ja-JP" altLang="en-US" sz="900" dirty="0">
                <a:latin typeface="メイリオ" panose="020B0604030504040204" pitchFamily="50" charset="-128"/>
                <a:ea typeface="メイリオ" panose="020B0604030504040204" pitchFamily="50" charset="-128"/>
              </a:rPr>
              <a:t>　・規定容量をオーバーする場合　　・第三者配信をご希望の場合</a:t>
            </a:r>
            <a:endParaRPr lang="en-US" altLang="ja-JP" sz="900" dirty="0">
              <a:latin typeface="メイリオ" panose="020B0604030504040204" pitchFamily="50" charset="-128"/>
              <a:ea typeface="メイリオ" panose="020B0604030504040204" pitchFamily="50" charset="-128"/>
            </a:endParaRPr>
          </a:p>
        </p:txBody>
      </p:sp>
    </p:spTree>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タイトル 1">
            <a:extLst>
              <a:ext uri="{FF2B5EF4-FFF2-40B4-BE49-F238E27FC236}">
                <a16:creationId xmlns:a16="http://schemas.microsoft.com/office/drawing/2014/main" id="{CED2C83B-44D1-4A6B-F68E-528DBEEBBC20}"/>
              </a:ext>
            </a:extLst>
          </p:cNvPr>
          <p:cNvSpPr>
            <a:spLocks noGrp="1"/>
          </p:cNvSpPr>
          <p:nvPr>
            <p:ph type="title"/>
          </p:nvPr>
        </p:nvSpPr>
        <p:spPr bwMode="auto">
          <a:xfrm>
            <a:off x="4679950" y="3471863"/>
            <a:ext cx="1836738" cy="5032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p>
            <a:pPr eaLnBrk="1" hangingPunct="1"/>
            <a:r>
              <a:rPr lang="ja-JP" altLang="en-US" sz="2800">
                <a:latin typeface="メイリオ" panose="020B0604030504040204" pitchFamily="50" charset="-128"/>
                <a:ea typeface="メイリオ" panose="020B0604030504040204" pitchFamily="50" charset="-128"/>
              </a:rPr>
              <a:t>原稿規定</a:t>
            </a:r>
          </a:p>
        </p:txBody>
      </p:sp>
      <p:pic>
        <p:nvPicPr>
          <p:cNvPr id="22531" name="図 1">
            <a:extLst>
              <a:ext uri="{FF2B5EF4-FFF2-40B4-BE49-F238E27FC236}">
                <a16:creationId xmlns:a16="http://schemas.microsoft.com/office/drawing/2014/main" id="{9CA4CF0D-581C-309F-D41A-EBB21003F9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675" y="3352800"/>
            <a:ext cx="1514475" cy="74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111">
            <a:extLst>
              <a:ext uri="{FF2B5EF4-FFF2-40B4-BE49-F238E27FC236}">
                <a16:creationId xmlns:a16="http://schemas.microsoft.com/office/drawing/2014/main" id="{D22A84AD-A750-B639-52BE-C484E48E62C1}"/>
              </a:ext>
            </a:extLst>
          </p:cNvPr>
          <p:cNvGraphicFramePr>
            <a:graphicFrameLocks noGrp="1"/>
          </p:cNvGraphicFramePr>
          <p:nvPr>
            <p:extLst>
              <p:ext uri="{D42A27DB-BD31-4B8C-83A1-F6EECF244321}">
                <p14:modId xmlns:p14="http://schemas.microsoft.com/office/powerpoint/2010/main" val="1347299595"/>
              </p:ext>
            </p:extLst>
          </p:nvPr>
        </p:nvGraphicFramePr>
        <p:xfrm>
          <a:off x="468313" y="765175"/>
          <a:ext cx="8350250" cy="3456380"/>
        </p:xfrm>
        <a:graphic>
          <a:graphicData uri="http://schemas.openxmlformats.org/drawingml/2006/table">
            <a:tbl>
              <a:tblPr/>
              <a:tblGrid>
                <a:gridCol w="1298724">
                  <a:extLst>
                    <a:ext uri="{9D8B030D-6E8A-4147-A177-3AD203B41FA5}">
                      <a16:colId xmlns:a16="http://schemas.microsoft.com/office/drawing/2014/main" val="20000"/>
                    </a:ext>
                  </a:extLst>
                </a:gridCol>
                <a:gridCol w="1292795">
                  <a:extLst>
                    <a:ext uri="{9D8B030D-6E8A-4147-A177-3AD203B41FA5}">
                      <a16:colId xmlns:a16="http://schemas.microsoft.com/office/drawing/2014/main" val="20001"/>
                    </a:ext>
                  </a:extLst>
                </a:gridCol>
                <a:gridCol w="1245364">
                  <a:extLst>
                    <a:ext uri="{9D8B030D-6E8A-4147-A177-3AD203B41FA5}">
                      <a16:colId xmlns:a16="http://schemas.microsoft.com/office/drawing/2014/main" val="515856216"/>
                    </a:ext>
                  </a:extLst>
                </a:gridCol>
                <a:gridCol w="1419998">
                  <a:extLst>
                    <a:ext uri="{9D8B030D-6E8A-4147-A177-3AD203B41FA5}">
                      <a16:colId xmlns:a16="http://schemas.microsoft.com/office/drawing/2014/main" val="20002"/>
                    </a:ext>
                  </a:extLst>
                </a:gridCol>
                <a:gridCol w="1532560">
                  <a:extLst>
                    <a:ext uri="{9D8B030D-6E8A-4147-A177-3AD203B41FA5}">
                      <a16:colId xmlns:a16="http://schemas.microsoft.com/office/drawing/2014/main" val="20003"/>
                    </a:ext>
                  </a:extLst>
                </a:gridCol>
                <a:gridCol w="792086">
                  <a:extLst>
                    <a:ext uri="{9D8B030D-6E8A-4147-A177-3AD203B41FA5}">
                      <a16:colId xmlns:a16="http://schemas.microsoft.com/office/drawing/2014/main" val="20004"/>
                    </a:ext>
                  </a:extLst>
                </a:gridCol>
                <a:gridCol w="768723">
                  <a:extLst>
                    <a:ext uri="{9D8B030D-6E8A-4147-A177-3AD203B41FA5}">
                      <a16:colId xmlns:a16="http://schemas.microsoft.com/office/drawing/2014/main" val="20005"/>
                    </a:ext>
                  </a:extLst>
                </a:gridCol>
              </a:tblGrid>
              <a:tr h="228336">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メニュー</a:t>
                      </a:r>
                    </a:p>
                  </a:txBody>
                  <a:tcPr marL="91421" marR="91421"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広告メニュー</a:t>
                      </a:r>
                    </a:p>
                  </a:txBody>
                  <a:tcPr marL="91421" marR="91421"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入稿素材</a:t>
                      </a:r>
                    </a:p>
                  </a:txBody>
                  <a:tcPr marL="91421" marR="91421"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サイズ</a:t>
                      </a:r>
                    </a:p>
                  </a:txBody>
                  <a:tcPr marL="91421" marR="91421"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容量</a:t>
                      </a:r>
                    </a:p>
                  </a:txBody>
                  <a:tcPr marL="91421" marR="91421"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入稿締切</a:t>
                      </a:r>
                    </a:p>
                  </a:txBody>
                  <a:tcPr marL="91421" marR="91421"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原稿差替</a:t>
                      </a:r>
                    </a:p>
                  </a:txBody>
                  <a:tcPr marL="91421" marR="91421"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extLst>
                  <a:ext uri="{0D108BD9-81ED-4DB2-BD59-A6C34878D82A}">
                    <a16:rowId xmlns:a16="http://schemas.microsoft.com/office/drawing/2014/main" val="10000"/>
                  </a:ext>
                </a:extLst>
              </a:tr>
              <a:tr h="707529">
                <a:tc rowSpan="5">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HAPPY PLUS</a:t>
                      </a: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ターゲティングネットワーク</a:t>
                      </a:r>
                    </a:p>
                  </a:txBody>
                  <a:tcPr marL="91421" marR="91421"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PC</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レクタングルバナー</a:t>
                      </a:r>
                    </a:p>
                  </a:txBody>
                  <a:tcPr marL="91421" marR="91421"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静止画素材</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p>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PC</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レクタングルバナー</a:t>
                      </a:r>
                    </a:p>
                  </a:txBody>
                  <a:tcPr marL="91421" marR="91421"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W300×H250px</a:t>
                      </a:r>
                    </a:p>
                  </a:txBody>
                  <a:tcPr marL="91421" marR="91421"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80KB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a:t>
                      </a: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／アニメ不可</a:t>
                      </a:r>
                    </a:p>
                  </a:txBody>
                  <a:tcPr marL="91421" marR="91421"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rowSpan="5">
                  <a:txBody>
                    <a:bodyPr/>
                    <a:lstStyle/>
                    <a:p>
                      <a:pPr marL="0" marR="0" lvl="0" indent="0" algn="ctr" defTabSz="914400" rtl="0" eaLnBrk="0" fontAlgn="ctr" latinLnBrk="0" hangingPunct="0">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7</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営業日前</a:t>
                      </a:r>
                    </a:p>
                  </a:txBody>
                  <a:tcPr marL="91421" marR="91421"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TlToBr>
                      <a:noFill/>
                    </a:lnTlToBr>
                    <a:lnBlToTr>
                      <a:noFill/>
                    </a:lnBlToTr>
                    <a:noFill/>
                  </a:tcPr>
                </a:tc>
                <a:tc rowSpan="5">
                  <a:txBody>
                    <a:bodyPr/>
                    <a:lstStyle/>
                    <a:p>
                      <a:pPr algn="ctr"/>
                      <a:r>
                        <a:rPr kumimoji="1" lang="ja-JP" altLang="en-US" sz="8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不可</a:t>
                      </a:r>
                    </a:p>
                  </a:txBody>
                  <a:tcPr marL="91436" marR="91436" marT="45684" marB="45684" anchor="ctr">
                    <a:lnL w="12700" cap="flat" cmpd="sng" algn="ctr">
                      <a:solidFill>
                        <a:schemeClr val="tx1">
                          <a:lumMod val="75000"/>
                          <a:lumOff val="25000"/>
                        </a:schemeClr>
                      </a:solidFill>
                      <a:prstDash val="solid"/>
                      <a:round/>
                      <a:headEnd type="none" w="med" len="med"/>
                      <a:tailEnd type="none" w="med" len="med"/>
                    </a:lnL>
                    <a:lnT w="12700" cap="flat" cmpd="sng" algn="ctr">
                      <a:solidFill>
                        <a:schemeClr val="tx1">
                          <a:lumMod val="75000"/>
                          <a:lumOff val="25000"/>
                        </a:schemeClr>
                      </a:solidFill>
                      <a:prstDash val="solid"/>
                      <a:round/>
                      <a:headEnd type="none" w="med" len="med"/>
                      <a:tailEnd type="none" w="med" len="med"/>
                    </a:lnT>
                  </a:tcPr>
                </a:tc>
                <a:extLst>
                  <a:ext uri="{0D108BD9-81ED-4DB2-BD59-A6C34878D82A}">
                    <a16:rowId xmlns:a16="http://schemas.microsoft.com/office/drawing/2014/main" val="10001"/>
                  </a:ext>
                </a:extLst>
              </a:tr>
              <a:tr h="648092">
                <a:tc vMerge="1">
                  <a:txBody>
                    <a:bodyPr/>
                    <a:lstStyle/>
                    <a:p>
                      <a:endParaRPr kumimoji="1" lang="ja-JP" altLang="en-US"/>
                    </a:p>
                  </a:txBody>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PC</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記事中バナー</a:t>
                      </a:r>
                    </a:p>
                  </a:txBody>
                  <a:tcPr marL="91421" marR="91421"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静止画素材</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p>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PC</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記事中バナー</a:t>
                      </a:r>
                    </a:p>
                  </a:txBody>
                  <a:tcPr marL="91421" marR="91421"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W300×H250px</a:t>
                      </a:r>
                    </a:p>
                  </a:txBody>
                  <a:tcPr marL="91421" marR="91421"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80KB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a:t>
                      </a: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／アニメ不可</a:t>
                      </a:r>
                    </a:p>
                  </a:txBody>
                  <a:tcPr marL="91421" marR="91421"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4120581795"/>
                  </a:ext>
                </a:extLst>
              </a:tr>
              <a:tr h="648092">
                <a:tc vMerge="1">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5" marR="91425"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SP</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記事中バナー</a:t>
                      </a:r>
                    </a:p>
                  </a:txBody>
                  <a:tcPr marL="91421" marR="91421"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静止画素材</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p>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SP</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記事中バナー</a:t>
                      </a:r>
                    </a:p>
                  </a:txBody>
                  <a:tcPr marL="91421" marR="91421"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W600×H500px</a:t>
                      </a:r>
                    </a:p>
                  </a:txBody>
                  <a:tcPr marL="91421" marR="91421"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200KB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a:t>
                      </a: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／アニメ不可</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1" marR="91421"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0002"/>
                  </a:ext>
                </a:extLst>
              </a:tr>
              <a:tr h="576207">
                <a:tc vMerge="1">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1" lang="ja-JP" altLang="en-US"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5" marR="91425"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SP</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ヘッダーバナー</a:t>
                      </a:r>
                    </a:p>
                  </a:txBody>
                  <a:tcPr marL="91421" marR="91421"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静止画素材</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p>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SP</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ヘッダーバナー</a:t>
                      </a:r>
                    </a:p>
                  </a:txBody>
                  <a:tcPr marL="91421" marR="91421"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W640×H200px</a:t>
                      </a:r>
                    </a:p>
                  </a:txBody>
                  <a:tcPr marL="91421" marR="91421"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100KB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a:t>
                      </a: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／アニメ不可</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1" marR="91421"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5</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営業日前</a:t>
                      </a:r>
                    </a:p>
                  </a:txBody>
                  <a:tcPr marL="91425" marR="91425"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T="45726" marB="457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48124">
                <a:tc vMerge="1">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1" lang="ja-JP" altLang="en-US"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5" marR="91425"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SP</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フッターバナー</a:t>
                      </a:r>
                    </a:p>
                  </a:txBody>
                  <a:tcPr marL="91421" marR="91421"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静止画素材</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p>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SP</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フッターバナー</a:t>
                      </a:r>
                    </a:p>
                  </a:txBody>
                  <a:tcPr marL="91421" marR="91421"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W640×H200px</a:t>
                      </a:r>
                    </a:p>
                  </a:txBody>
                  <a:tcPr marL="91421" marR="91421"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100KB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a:t>
                      </a: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／アニメ不可</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1" marR="91421" marT="45571" marB="45571"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0004"/>
                  </a:ext>
                </a:extLst>
              </a:tr>
            </a:tbl>
          </a:graphicData>
        </a:graphic>
      </p:graphicFrame>
      <p:sp>
        <p:nvSpPr>
          <p:cNvPr id="23555" name="タイトル 1">
            <a:extLst>
              <a:ext uri="{FF2B5EF4-FFF2-40B4-BE49-F238E27FC236}">
                <a16:creationId xmlns:a16="http://schemas.microsoft.com/office/drawing/2014/main" id="{80317C8A-F89A-8D64-0B4F-636704247324}"/>
              </a:ext>
            </a:extLst>
          </p:cNvPr>
          <p:cNvSpPr>
            <a:spLocks noGrp="1"/>
          </p:cNvSpPr>
          <p:nvPr>
            <p:ph type="title"/>
          </p:nvPr>
        </p:nvSpPr>
        <p:spPr bwMode="auto">
          <a:xfrm>
            <a:off x="107950" y="58738"/>
            <a:ext cx="8229600" cy="34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compatLnSpc="1">
            <a:prstTxWarp prst="textNoShape">
              <a:avLst/>
            </a:prstTxWarp>
          </a:bodyPr>
          <a:lstStyle/>
          <a:p>
            <a:pPr eaLnBrk="1" hangingPunct="1"/>
            <a:r>
              <a:rPr lang="en-US" altLang="ja-JP" sz="1600">
                <a:latin typeface="メイリオ" panose="020B0604030504040204" pitchFamily="50" charset="-128"/>
                <a:ea typeface="メイリオ" panose="020B0604030504040204" pitchFamily="50" charset="-128"/>
              </a:rPr>
              <a:t>HAPPY PLUS</a:t>
            </a:r>
            <a:r>
              <a:rPr lang="ja-JP" altLang="en-US" sz="1600">
                <a:latin typeface="メイリオ" panose="020B0604030504040204" pitchFamily="50" charset="-128"/>
                <a:ea typeface="メイリオ" panose="020B0604030504040204" pitchFamily="50" charset="-128"/>
              </a:rPr>
              <a:t>ターゲティングネットワーク　原稿規定一覧</a:t>
            </a:r>
          </a:p>
        </p:txBody>
      </p:sp>
      <p:sp>
        <p:nvSpPr>
          <p:cNvPr id="23556" name="テキスト ボックス 7">
            <a:extLst>
              <a:ext uri="{FF2B5EF4-FFF2-40B4-BE49-F238E27FC236}">
                <a16:creationId xmlns:a16="http://schemas.microsoft.com/office/drawing/2014/main" id="{8BDBC5AE-F69D-80C5-912D-98DA4B9C6D0B}"/>
              </a:ext>
            </a:extLst>
          </p:cNvPr>
          <p:cNvSpPr txBox="1">
            <a:spLocks noChangeArrowheads="1"/>
          </p:cNvSpPr>
          <p:nvPr/>
        </p:nvSpPr>
        <p:spPr bwMode="auto">
          <a:xfrm>
            <a:off x="468313" y="4428852"/>
            <a:ext cx="36464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 typeface="Arial" panose="020B0604020202020204" pitchFamily="34" charset="0"/>
              <a:buNone/>
            </a:pPr>
            <a:r>
              <a:rPr lang="en-US" altLang="ja-JP" sz="900" dirty="0">
                <a:latin typeface="メイリオ" panose="020B0604030504040204" pitchFamily="50" charset="-128"/>
                <a:ea typeface="メイリオ" panose="020B0604030504040204" pitchFamily="50" charset="-128"/>
              </a:rPr>
              <a:t>※</a:t>
            </a:r>
            <a:r>
              <a:rPr lang="ja-JP" altLang="en-US" sz="900" dirty="0">
                <a:latin typeface="メイリオ" panose="020B0604030504040204" pitchFamily="50" charset="-128"/>
                <a:ea typeface="メイリオ" panose="020B0604030504040204" pitchFamily="50" charset="-128"/>
              </a:rPr>
              <a:t>上記すべての原稿サイズのご入稿が推奨です。</a:t>
            </a:r>
            <a:endParaRPr lang="en-US" altLang="ja-JP" sz="900" dirty="0">
              <a:solidFill>
                <a:srgbClr val="FF0000"/>
              </a:solidFill>
              <a:latin typeface="メイリオ" panose="020B0604030504040204" pitchFamily="50" charset="-128"/>
              <a:ea typeface="メイリオ" panose="020B0604030504040204" pitchFamily="50" charset="-128"/>
            </a:endParaRPr>
          </a:p>
          <a:p>
            <a:pPr eaLnBrk="1" hangingPunct="1">
              <a:spcBef>
                <a:spcPct val="0"/>
              </a:spcBef>
              <a:buFont typeface="Arial" panose="020B0604020202020204" pitchFamily="34" charset="0"/>
              <a:buNone/>
            </a:pPr>
            <a:r>
              <a:rPr lang="en-US" altLang="ja-JP" sz="900" dirty="0">
                <a:latin typeface="メイリオ" panose="020B0604030504040204" pitchFamily="50" charset="-128"/>
                <a:ea typeface="メイリオ" panose="020B0604030504040204" pitchFamily="50" charset="-128"/>
              </a:rPr>
              <a:t>※</a:t>
            </a:r>
            <a:r>
              <a:rPr lang="ja-JP" altLang="en-US" sz="900" dirty="0">
                <a:latin typeface="メイリオ" panose="020B0604030504040204" pitchFamily="50" charset="-128"/>
                <a:ea typeface="メイリオ" panose="020B0604030504040204" pitchFamily="50" charset="-128"/>
              </a:rPr>
              <a:t>ユーザーアクセス環境等により掲出されないケースがあります。</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タイトル 1">
            <a:extLst>
              <a:ext uri="{FF2B5EF4-FFF2-40B4-BE49-F238E27FC236}">
                <a16:creationId xmlns:a16="http://schemas.microsoft.com/office/drawing/2014/main" id="{A71C6083-7775-FBD4-F543-D4C16B340B41}"/>
              </a:ext>
            </a:extLst>
          </p:cNvPr>
          <p:cNvSpPr>
            <a:spLocks noGrp="1"/>
          </p:cNvSpPr>
          <p:nvPr>
            <p:ph type="title"/>
          </p:nvPr>
        </p:nvSpPr>
        <p:spPr bwMode="auto">
          <a:xfrm>
            <a:off x="0" y="2997200"/>
            <a:ext cx="9144000" cy="5032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p>
            <a:pPr algn="ctr" eaLnBrk="1" hangingPunct="1"/>
            <a:r>
              <a:rPr lang="ja-JP" altLang="en-US" sz="2800">
                <a:latin typeface="メイリオ" panose="020B0604030504040204" pitchFamily="50" charset="-128"/>
                <a:ea typeface="メイリオ" panose="020B0604030504040204" pitchFamily="50" charset="-128"/>
              </a:rPr>
              <a:t>リッチ広告概要・制作ガイド</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タイトル 1">
            <a:extLst>
              <a:ext uri="{FF2B5EF4-FFF2-40B4-BE49-F238E27FC236}">
                <a16:creationId xmlns:a16="http://schemas.microsoft.com/office/drawing/2014/main" id="{F4E860FA-EFDC-6142-7840-24897D66D087}"/>
              </a:ext>
            </a:extLst>
          </p:cNvPr>
          <p:cNvSpPr>
            <a:spLocks noGrp="1"/>
          </p:cNvSpPr>
          <p:nvPr>
            <p:ph type="title"/>
          </p:nvPr>
        </p:nvSpPr>
        <p:spPr bwMode="auto">
          <a:xfrm>
            <a:off x="179388" y="58738"/>
            <a:ext cx="6480175" cy="34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p>
            <a:r>
              <a:rPr lang="en-US" altLang="ja-JP" sz="1800">
                <a:latin typeface="メイリオ" panose="020B0604030504040204" pitchFamily="50" charset="-128"/>
                <a:ea typeface="メイリオ" panose="020B0604030504040204" pitchFamily="50" charset="-128"/>
              </a:rPr>
              <a:t>HTML5</a:t>
            </a:r>
            <a:r>
              <a:rPr lang="ja-JP" altLang="en-US" sz="1800">
                <a:latin typeface="メイリオ" panose="020B0604030504040204" pitchFamily="50" charset="-128"/>
                <a:ea typeface="メイリオ" panose="020B0604030504040204" pitchFamily="50" charset="-128"/>
              </a:rPr>
              <a:t>原稿規定</a:t>
            </a:r>
          </a:p>
        </p:txBody>
      </p:sp>
      <p:sp>
        <p:nvSpPr>
          <p:cNvPr id="25603" name="Text Box 106">
            <a:extLst>
              <a:ext uri="{FF2B5EF4-FFF2-40B4-BE49-F238E27FC236}">
                <a16:creationId xmlns:a16="http://schemas.microsoft.com/office/drawing/2014/main" id="{9C96CD4B-96EF-C571-9E82-9396C5A9F4D2}"/>
              </a:ext>
            </a:extLst>
          </p:cNvPr>
          <p:cNvSpPr txBox="1">
            <a:spLocks noChangeArrowheads="1"/>
          </p:cNvSpPr>
          <p:nvPr/>
        </p:nvSpPr>
        <p:spPr bwMode="auto">
          <a:xfrm>
            <a:off x="323850" y="765175"/>
            <a:ext cx="1868488" cy="3095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6800" tIns="46800" rIns="46800" bIns="468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en-US" altLang="ja-JP" sz="1400">
                <a:latin typeface="メイリオ" panose="020B0604030504040204" pitchFamily="50" charset="-128"/>
                <a:ea typeface="メイリオ" panose="020B0604030504040204" pitchFamily="50" charset="-128"/>
              </a:rPr>
              <a:t>◆HTML5</a:t>
            </a:r>
            <a:r>
              <a:rPr lang="ja-JP" altLang="en-US" sz="1400">
                <a:latin typeface="メイリオ" panose="020B0604030504040204" pitchFamily="50" charset="-128"/>
                <a:ea typeface="メイリオ" panose="020B0604030504040204" pitchFamily="50" charset="-128"/>
              </a:rPr>
              <a:t>原稿仕様</a:t>
            </a:r>
            <a:r>
              <a:rPr lang="en-US" altLang="ja-JP" sz="1400">
                <a:latin typeface="メイリオ" panose="020B0604030504040204" pitchFamily="50" charset="-128"/>
                <a:ea typeface="メイリオ" panose="020B0604030504040204" pitchFamily="50" charset="-128"/>
              </a:rPr>
              <a:t>(1)</a:t>
            </a:r>
            <a:endParaRPr lang="ja-JP" altLang="en-US" sz="1400">
              <a:latin typeface="メイリオ" panose="020B0604030504040204" pitchFamily="50" charset="-128"/>
              <a:ea typeface="メイリオ" panose="020B0604030504040204" pitchFamily="50" charset="-128"/>
            </a:endParaRPr>
          </a:p>
        </p:txBody>
      </p:sp>
      <p:graphicFrame>
        <p:nvGraphicFramePr>
          <p:cNvPr id="5" name="表 4">
            <a:extLst>
              <a:ext uri="{FF2B5EF4-FFF2-40B4-BE49-F238E27FC236}">
                <a16:creationId xmlns:a16="http://schemas.microsoft.com/office/drawing/2014/main" id="{9690C3DF-61EF-4536-A680-0BD5E8A9D542}"/>
              </a:ext>
            </a:extLst>
          </p:cNvPr>
          <p:cNvGraphicFramePr>
            <a:graphicFrameLocks noGrp="1"/>
          </p:cNvGraphicFramePr>
          <p:nvPr>
            <p:extLst>
              <p:ext uri="{D42A27DB-BD31-4B8C-83A1-F6EECF244321}">
                <p14:modId xmlns:p14="http://schemas.microsoft.com/office/powerpoint/2010/main" val="2715421236"/>
              </p:ext>
            </p:extLst>
          </p:nvPr>
        </p:nvGraphicFramePr>
        <p:xfrm>
          <a:off x="395288" y="1166813"/>
          <a:ext cx="8488362" cy="5362577"/>
        </p:xfrm>
        <a:graphic>
          <a:graphicData uri="http://schemas.openxmlformats.org/drawingml/2006/table">
            <a:tbl>
              <a:tblPr>
                <a:tableStyleId>{5C22544A-7EE6-4342-B048-85BDC9FD1C3A}</a:tableStyleId>
              </a:tblPr>
              <a:tblGrid>
                <a:gridCol w="1714457">
                  <a:extLst>
                    <a:ext uri="{9D8B030D-6E8A-4147-A177-3AD203B41FA5}">
                      <a16:colId xmlns:a16="http://schemas.microsoft.com/office/drawing/2014/main" val="20000"/>
                    </a:ext>
                  </a:extLst>
                </a:gridCol>
                <a:gridCol w="6773905">
                  <a:extLst>
                    <a:ext uri="{9D8B030D-6E8A-4147-A177-3AD203B41FA5}">
                      <a16:colId xmlns:a16="http://schemas.microsoft.com/office/drawing/2014/main" val="20001"/>
                    </a:ext>
                  </a:extLst>
                </a:gridCol>
              </a:tblGrid>
              <a:tr h="749516">
                <a:tc>
                  <a:txBody>
                    <a:bodyPr/>
                    <a:lstStyle/>
                    <a:p>
                      <a:pPr algn="l" fontAlgn="ct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入稿素材</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326" marR="8326" marT="8326" marB="0" anchor="ctr">
                    <a:solidFill>
                      <a:schemeClr val="tx1">
                        <a:lumMod val="50000"/>
                        <a:lumOff val="50000"/>
                      </a:schemeClr>
                    </a:solidFill>
                  </a:tcPr>
                </a:tc>
                <a:tc>
                  <a:txBody>
                    <a:bodyPr/>
                    <a:lstStyle/>
                    <a:p>
                      <a:pPr algn="l" fontAlgn="ct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１．配信用</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HTML5</a:t>
                      </a: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原稿：</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HTML</a:t>
                      </a: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ファイル１点、その他ファイル</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画像、</a:t>
                      </a:r>
                      <a:r>
                        <a:rPr lang="en-US" altLang="ja-JP" sz="80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Javascript</a:t>
                      </a:r>
                      <a:r>
                        <a:rPr lang="ja-JP" altLang="en-US" sz="80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CSS</a:t>
                      </a: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等</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一式</a:t>
                      </a:r>
                      <a:b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b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２．確認用制作ファイル：制作時に利用したツールで</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HTML5</a:t>
                      </a: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原稿を確認するためのファイル一式</a:t>
                      </a:r>
                      <a:b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b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３．代替画像</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(HTML5</a:t>
                      </a: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原稿と同じサイズ・ファイル容量</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100KB</a:t>
                      </a: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以内</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b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b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「１」「２」はそれぞれフォルダにまとめて圧縮し、</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zip</a:t>
                      </a: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形式でご入稿ください。</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326" marR="8326" marT="8326" marB="0" anchor="ctr"/>
                </a:tc>
                <a:extLst>
                  <a:ext uri="{0D108BD9-81ED-4DB2-BD59-A6C34878D82A}">
                    <a16:rowId xmlns:a16="http://schemas.microsoft.com/office/drawing/2014/main" val="10000"/>
                  </a:ext>
                </a:extLst>
              </a:tr>
              <a:tr h="1094647">
                <a:tc>
                  <a:txBody>
                    <a:bodyPr/>
                    <a:lstStyle/>
                    <a:p>
                      <a:pPr algn="l" fontAlgn="ct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ファイル形式</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326" marR="8326" marT="8326" marB="0" anchor="ctr">
                    <a:solidFill>
                      <a:schemeClr val="tx1">
                        <a:lumMod val="50000"/>
                        <a:lumOff val="50000"/>
                      </a:schemeClr>
                    </a:solidFill>
                  </a:tcPr>
                </a:tc>
                <a:tc>
                  <a:txBody>
                    <a:bodyPr/>
                    <a:lstStyle/>
                    <a:p>
                      <a:pPr algn="l" fontAlgn="ct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HTML5</a:t>
                      </a: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原稿で配信可能なファイル形式</a:t>
                      </a:r>
                      <a:b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b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.html/.</a:t>
                      </a:r>
                      <a:r>
                        <a:rPr lang="en-US" altLang="ja-JP" sz="80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css</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r>
                        <a:rPr lang="en-US" altLang="ja-JP" sz="80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js</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/.gif/.</a:t>
                      </a:r>
                      <a:r>
                        <a:rPr lang="en-US" altLang="ja-JP" sz="80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png</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/.jpg/.jpeg/.</a:t>
                      </a:r>
                      <a:r>
                        <a:rPr lang="en-US" altLang="ja-JP" sz="80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svg</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/.mp4</a:t>
                      </a:r>
                      <a:b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b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動画ファイルを含める場合は、動画用の規定に沿ってエンコードし</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mp4</a:t>
                      </a: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形式で入稿してください。</a:t>
                      </a:r>
                      <a:b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b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各入稿ファイル名には全角文字を使わず、半角英数、記号</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ハイフン、アンダースコア</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で指定ください。</a:t>
                      </a:r>
                      <a:b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br>
                      <a:b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b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・代替画像は画像形式</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r>
                        <a:rPr lang="en-US" altLang="ja-JP" sz="80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jpg,gif,png</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80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にて</a:t>
                      </a: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ご入稿ください。</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326" marR="8326" marT="8326" marB="0" anchor="ctr"/>
                </a:tc>
                <a:extLst>
                  <a:ext uri="{0D108BD9-81ED-4DB2-BD59-A6C34878D82A}">
                    <a16:rowId xmlns:a16="http://schemas.microsoft.com/office/drawing/2014/main" val="10001"/>
                  </a:ext>
                </a:extLst>
              </a:tr>
              <a:tr h="489562">
                <a:tc>
                  <a:txBody>
                    <a:bodyPr/>
                    <a:lstStyle/>
                    <a:p>
                      <a:pPr algn="l" fontAlgn="ct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サイズ</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326" marR="8326" marT="8326" marB="0" anchor="ctr">
                    <a:solidFill>
                      <a:schemeClr val="tx1">
                        <a:lumMod val="50000"/>
                        <a:lumOff val="50000"/>
                      </a:schemeClr>
                    </a:solidFill>
                  </a:tcPr>
                </a:tc>
                <a:tc>
                  <a:txBody>
                    <a:bodyPr/>
                    <a:lstStyle/>
                    <a:p>
                      <a:pPr algn="l" fontAlgn="ct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レクタングルバナー</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:300x600 or 300x250px </a:t>
                      </a: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ビルボードバナー</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:970x250px</a:t>
                      </a:r>
                      <a:endParaRPr lang="en-US" sz="8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326" marR="8326" marT="8326" marB="0" anchor="ctr"/>
                </a:tc>
                <a:extLst>
                  <a:ext uri="{0D108BD9-81ED-4DB2-BD59-A6C34878D82A}">
                    <a16:rowId xmlns:a16="http://schemas.microsoft.com/office/drawing/2014/main" val="10002"/>
                  </a:ext>
                </a:extLst>
              </a:tr>
              <a:tr h="352481">
                <a:tc>
                  <a:txBody>
                    <a:bodyPr/>
                    <a:lstStyle/>
                    <a:p>
                      <a:pPr algn="l" fontAlgn="ct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ファイル容量</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326" marR="8326" marT="8326" marB="0" anchor="ctr">
                    <a:solidFill>
                      <a:schemeClr val="tx1">
                        <a:lumMod val="50000"/>
                        <a:lumOff val="50000"/>
                      </a:schemeClr>
                    </a:solidFill>
                  </a:tcPr>
                </a:tc>
                <a:tc>
                  <a:txBody>
                    <a:bodyPr/>
                    <a:lstStyle/>
                    <a:p>
                      <a:pPr algn="l" fontAlgn="ct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ファイル展開した状態で合計</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100KB</a:t>
                      </a: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以内としてください。</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326" marR="8326" marT="8326" marB="0" anchor="ctr"/>
                </a:tc>
                <a:extLst>
                  <a:ext uri="{0D108BD9-81ED-4DB2-BD59-A6C34878D82A}">
                    <a16:rowId xmlns:a16="http://schemas.microsoft.com/office/drawing/2014/main" val="10003"/>
                  </a:ext>
                </a:extLst>
              </a:tr>
              <a:tr h="303275">
                <a:tc>
                  <a:txBody>
                    <a:bodyPr/>
                    <a:lstStyle/>
                    <a:p>
                      <a:pPr algn="l" fontAlgn="ct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フォント</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326" marR="8326" marT="8326" marB="0" anchor="ctr">
                    <a:solidFill>
                      <a:schemeClr val="tx1">
                        <a:lumMod val="50000"/>
                        <a:lumOff val="50000"/>
                      </a:schemeClr>
                    </a:solidFill>
                  </a:tcPr>
                </a:tc>
                <a:tc>
                  <a:txBody>
                    <a:bodyPr/>
                    <a:lstStyle/>
                    <a:p>
                      <a:pPr algn="l" fontAlgn="ct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フォントを使用する場合は、画像化した状態でご入稿ください。</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Web</a:t>
                      </a: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フォントは利用不可となります。</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326" marR="8326" marT="8326" marB="0" anchor="ctr"/>
                </a:tc>
                <a:extLst>
                  <a:ext uri="{0D108BD9-81ED-4DB2-BD59-A6C34878D82A}">
                    <a16:rowId xmlns:a16="http://schemas.microsoft.com/office/drawing/2014/main" val="10004"/>
                  </a:ext>
                </a:extLst>
              </a:tr>
              <a:tr h="360875">
                <a:tc>
                  <a:txBody>
                    <a:bodyPr/>
                    <a:lstStyle/>
                    <a:p>
                      <a:pPr algn="l" fontAlgn="ct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ア ニメーション、ループ</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326" marR="8326" marT="8326" marB="0" anchor="ctr">
                    <a:solidFill>
                      <a:schemeClr val="tx1">
                        <a:lumMod val="50000"/>
                        <a:lumOff val="50000"/>
                      </a:schemeClr>
                    </a:solidFill>
                  </a:tcPr>
                </a:tc>
                <a:tc>
                  <a:txBody>
                    <a:bodyPr/>
                    <a:lstStyle/>
                    <a:p>
                      <a:pPr algn="l" fontAlgn="ct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 可</a:t>
                      </a:r>
                      <a:endParaRPr lang="ja-JP" altLang="en-US" sz="800" b="0" i="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326" marR="8326" marT="8326" marB="0" anchor="ctr"/>
                </a:tc>
                <a:extLst>
                  <a:ext uri="{0D108BD9-81ED-4DB2-BD59-A6C34878D82A}">
                    <a16:rowId xmlns:a16="http://schemas.microsoft.com/office/drawing/2014/main" val="10005"/>
                  </a:ext>
                </a:extLst>
              </a:tr>
              <a:tr h="360875">
                <a:tc>
                  <a:txBody>
                    <a:bodyPr/>
                    <a:lstStyle/>
                    <a:p>
                      <a:pPr algn="l" fontAlgn="ct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音声</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326" marR="8326" marT="8326" marB="0" anchor="ctr">
                    <a:solidFill>
                      <a:schemeClr val="tx1">
                        <a:lumMod val="50000"/>
                        <a:lumOff val="50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 原則</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OFF</a:t>
                      </a:r>
                    </a:p>
                    <a:p>
                      <a:pPr marL="0" marR="0" lvl="0" indent="0" algn="l" defTabSz="914400" rtl="0" eaLnBrk="1" fontAlgn="ctr" latinLnBrk="0" hangingPunct="1">
                        <a:lnSpc>
                          <a:spcPct val="100000"/>
                        </a:lnSpc>
                        <a:spcBef>
                          <a:spcPts val="0"/>
                        </a:spcBef>
                        <a:spcAft>
                          <a:spcPts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 *</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但し、</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ON/OFF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の切り替えは可。その際はデフォルトを</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OFF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にしてください。</a:t>
                      </a:r>
                    </a:p>
                  </a:txBody>
                  <a:tcPr marL="8326" marR="8326" marT="8326" marB="0" anchor="ctr"/>
                </a:tc>
                <a:extLst>
                  <a:ext uri="{0D108BD9-81ED-4DB2-BD59-A6C34878D82A}">
                    <a16:rowId xmlns:a16="http://schemas.microsoft.com/office/drawing/2014/main" val="10006"/>
                  </a:ext>
                </a:extLst>
              </a:tr>
              <a:tr h="360875">
                <a:tc>
                  <a:txBody>
                    <a:bodyPr/>
                    <a:lstStyle/>
                    <a:p>
                      <a:pPr algn="l" fontAlgn="ct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背景色</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326" marR="8326" marT="8326" marB="0" anchor="ctr">
                    <a:solidFill>
                      <a:schemeClr val="tx1">
                        <a:lumMod val="50000"/>
                        <a:lumOff val="50000"/>
                      </a:schemeClr>
                    </a:solidFill>
                  </a:tcPr>
                </a:tc>
                <a:tc>
                  <a:txBody>
                    <a:bodyPr/>
                    <a:lstStyle/>
                    <a:p>
                      <a:pPr algn="l" fontAlgn="ct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原稿に背景色を設定してください。設定がない場合、サイトの背景色が透過してしまう場合があります。</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326" marR="8326" marT="8326" marB="0" anchor="ctr"/>
                </a:tc>
                <a:extLst>
                  <a:ext uri="{0D108BD9-81ED-4DB2-BD59-A6C34878D82A}">
                    <a16:rowId xmlns:a16="http://schemas.microsoft.com/office/drawing/2014/main" val="10007"/>
                  </a:ext>
                </a:extLst>
              </a:tr>
              <a:tr h="468013">
                <a:tc>
                  <a:txBody>
                    <a:bodyPr/>
                    <a:lstStyle/>
                    <a:p>
                      <a:pPr algn="l" fontAlgn="ct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掲載環境</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326" marR="8326" marT="8326" marB="0" anchor="ctr">
                    <a:solidFill>
                      <a:schemeClr val="tx1">
                        <a:lumMod val="50000"/>
                        <a:lumOff val="50000"/>
                      </a:schemeClr>
                    </a:solidFill>
                  </a:tcPr>
                </a:tc>
                <a:tc>
                  <a:txBody>
                    <a:bodyPr/>
                    <a:lstStyle/>
                    <a:p>
                      <a:pPr eaLnBrk="1" hangingPunct="1">
                        <a:spcBef>
                          <a:spcPct val="0"/>
                        </a:spcBef>
                        <a:buFont typeface="Wingdings" panose="05000000000000000000" pitchFamily="2" charset="2"/>
                        <a:buNone/>
                      </a:pPr>
                      <a:r>
                        <a:rPr lang="ja-JP" altLang="en-US" sz="800" dirty="0">
                          <a:latin typeface="メイリオ" panose="020B0604030504040204" pitchFamily="50" charset="-128"/>
                          <a:ea typeface="メイリオ" panose="020B0604030504040204" pitchFamily="50" charset="-128"/>
                        </a:rPr>
                        <a:t> </a:t>
                      </a:r>
                      <a:r>
                        <a:rPr lang="en-US" altLang="ja-JP" sz="800" dirty="0">
                          <a:latin typeface="メイリオ" panose="020B0604030504040204" pitchFamily="50" charset="-128"/>
                          <a:ea typeface="メイリオ" panose="020B0604030504040204" pitchFamily="50" charset="-128"/>
                        </a:rPr>
                        <a:t>OS</a:t>
                      </a:r>
                      <a:r>
                        <a:rPr lang="ja-JP" altLang="en-US" sz="800" dirty="0">
                          <a:latin typeface="メイリオ" panose="020B0604030504040204" pitchFamily="50" charset="-128"/>
                          <a:ea typeface="メイリオ" panose="020B0604030504040204" pitchFamily="50" charset="-128"/>
                        </a:rPr>
                        <a:t>：</a:t>
                      </a:r>
                      <a:r>
                        <a:rPr lang="en-US" altLang="ja-JP" sz="800" dirty="0">
                          <a:latin typeface="メイリオ" panose="020B0604030504040204" pitchFamily="50" charset="-128"/>
                          <a:ea typeface="メイリオ" panose="020B0604030504040204" pitchFamily="50" charset="-128"/>
                        </a:rPr>
                        <a:t>Windows10</a:t>
                      </a:r>
                      <a:r>
                        <a:rPr lang="ja-JP" altLang="en-US" sz="800" dirty="0">
                          <a:latin typeface="メイリオ" panose="020B0604030504040204" pitchFamily="50" charset="-128"/>
                          <a:ea typeface="メイリオ" panose="020B0604030504040204" pitchFamily="50" charset="-128"/>
                        </a:rPr>
                        <a:t>・</a:t>
                      </a:r>
                      <a:r>
                        <a:rPr lang="en-US" altLang="ja-JP" sz="800">
                          <a:latin typeface="メイリオ" panose="020B0604030504040204" pitchFamily="50" charset="-128"/>
                          <a:ea typeface="メイリオ" panose="020B0604030504040204" pitchFamily="50" charset="-128"/>
                        </a:rPr>
                        <a:t>11</a:t>
                      </a:r>
                      <a:r>
                        <a:rPr lang="ja-JP" altLang="en-US" sz="800" dirty="0">
                          <a:latin typeface="メイリオ" panose="020B0604030504040204" pitchFamily="50" charset="-128"/>
                          <a:ea typeface="メイリオ" panose="020B0604030504040204" pitchFamily="50" charset="-128"/>
                        </a:rPr>
                        <a:t>　</a:t>
                      </a:r>
                      <a:r>
                        <a:rPr lang="en-US" altLang="ja-JP" sz="800" dirty="0">
                          <a:latin typeface="メイリオ" panose="020B0604030504040204" pitchFamily="50" charset="-128"/>
                          <a:ea typeface="メイリオ" panose="020B0604030504040204" pitchFamily="50" charset="-128"/>
                        </a:rPr>
                        <a:t>Mac</a:t>
                      </a:r>
                      <a:r>
                        <a:rPr lang="ja-JP" altLang="en-US" sz="800" dirty="0">
                          <a:latin typeface="メイリオ" panose="020B0604030504040204" pitchFamily="50" charset="-128"/>
                          <a:ea typeface="メイリオ" panose="020B0604030504040204" pitchFamily="50" charset="-128"/>
                        </a:rPr>
                        <a:t>　</a:t>
                      </a:r>
                      <a:r>
                        <a:rPr lang="en-US" altLang="ja-JP" sz="800" dirty="0">
                          <a:latin typeface="メイリオ" panose="020B0604030504040204" pitchFamily="50" charset="-128"/>
                          <a:ea typeface="メイリオ" panose="020B0604030504040204" pitchFamily="50" charset="-128"/>
                        </a:rPr>
                        <a:t>/</a:t>
                      </a:r>
                      <a:r>
                        <a:rPr lang="ja-JP" altLang="en-US" sz="800" dirty="0">
                          <a:latin typeface="メイリオ" panose="020B0604030504040204" pitchFamily="50" charset="-128"/>
                          <a:ea typeface="メイリオ" panose="020B0604030504040204" pitchFamily="50" charset="-128"/>
                        </a:rPr>
                        <a:t>　ブラウザ：</a:t>
                      </a:r>
                      <a:r>
                        <a:rPr lang="en-US" altLang="ja-JP" sz="800" dirty="0">
                          <a:latin typeface="メイリオ" panose="020B0604030504040204" pitchFamily="50" charset="-128"/>
                          <a:ea typeface="メイリオ" panose="020B0604030504040204" pitchFamily="50" charset="-128"/>
                        </a:rPr>
                        <a:t>Chrome</a:t>
                      </a:r>
                      <a:r>
                        <a:rPr lang="ja-JP" altLang="en-US" sz="800" dirty="0" err="1">
                          <a:latin typeface="メイリオ" panose="020B0604030504040204" pitchFamily="50" charset="-128"/>
                          <a:ea typeface="メイリオ" panose="020B0604030504040204" pitchFamily="50" charset="-128"/>
                        </a:rPr>
                        <a:t>、</a:t>
                      </a:r>
                      <a:r>
                        <a:rPr lang="en-US" altLang="ja-JP" sz="800" dirty="0" err="1">
                          <a:latin typeface="メイリオ" panose="020B0604030504040204" pitchFamily="50" charset="-128"/>
                          <a:ea typeface="メイリオ" panose="020B0604030504040204" pitchFamily="50" charset="-128"/>
                        </a:rPr>
                        <a:t>FireFox</a:t>
                      </a:r>
                      <a:r>
                        <a:rPr lang="ja-JP" altLang="en-US" sz="800" dirty="0" err="1">
                          <a:latin typeface="メイリオ" panose="020B0604030504040204" pitchFamily="50" charset="-128"/>
                          <a:ea typeface="メイリオ" panose="020B0604030504040204" pitchFamily="50" charset="-128"/>
                        </a:rPr>
                        <a:t>、</a:t>
                      </a:r>
                      <a:r>
                        <a:rPr lang="en-US" altLang="ja-JP" sz="800" dirty="0">
                          <a:latin typeface="メイリオ" panose="020B0604030504040204" pitchFamily="50" charset="-128"/>
                          <a:ea typeface="メイリオ" panose="020B0604030504040204" pitchFamily="50" charset="-128"/>
                        </a:rPr>
                        <a:t>Safari</a:t>
                      </a:r>
                      <a:r>
                        <a:rPr lang="ja-JP" altLang="en-US" sz="800" dirty="0">
                          <a:latin typeface="メイリオ" panose="020B0604030504040204" pitchFamily="50" charset="-128"/>
                          <a:ea typeface="メイリオ" panose="020B0604030504040204" pitchFamily="50" charset="-128"/>
                        </a:rPr>
                        <a:t>最新版</a:t>
                      </a:r>
                    </a:p>
                  </a:txBody>
                  <a:tcPr marL="8326" marR="8326" marT="8326" marB="0" anchor="ctr"/>
                </a:tc>
                <a:extLst>
                  <a:ext uri="{0D108BD9-81ED-4DB2-BD59-A6C34878D82A}">
                    <a16:rowId xmlns:a16="http://schemas.microsoft.com/office/drawing/2014/main" val="10008"/>
                  </a:ext>
                </a:extLst>
              </a:tr>
              <a:tr h="411229">
                <a:tc>
                  <a:txBody>
                    <a:bodyPr/>
                    <a:lstStyle/>
                    <a:p>
                      <a:pPr algn="l" fontAlgn="ct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制作ツール</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326" marR="8326" marT="8326" marB="0" anchor="ctr">
                    <a:solidFill>
                      <a:schemeClr val="tx1">
                        <a:lumMod val="50000"/>
                        <a:lumOff val="50000"/>
                      </a:schemeClr>
                    </a:solidFill>
                  </a:tcPr>
                </a:tc>
                <a:tc>
                  <a:txBody>
                    <a:bodyPr/>
                    <a:lstStyle/>
                    <a:p>
                      <a:pPr algn="l" fontAlgn="ctr"/>
                      <a:r>
                        <a:rPr 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・Google Web Designer</a:t>
                      </a:r>
                      <a:br>
                        <a:rPr 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br>
                      <a:r>
                        <a:rPr 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・Adobe Edge Animate</a:t>
                      </a:r>
                      <a:endParaRPr lang="en-US" sz="8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326" marR="8326" marT="8326" marB="0" anchor="ctr"/>
                </a:tc>
                <a:extLst>
                  <a:ext uri="{0D108BD9-81ED-4DB2-BD59-A6C34878D82A}">
                    <a16:rowId xmlns:a16="http://schemas.microsoft.com/office/drawing/2014/main" val="10009"/>
                  </a:ext>
                </a:extLst>
              </a:tr>
              <a:tr h="411229">
                <a:tc>
                  <a:txBody>
                    <a:bodyPr/>
                    <a:lstStyle/>
                    <a:p>
                      <a:pPr algn="l" fontAlgn="ctr"/>
                      <a:r>
                        <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リンク数</a:t>
                      </a:r>
                    </a:p>
                  </a:txBody>
                  <a:tcPr marL="8326" marR="8326" marT="8326" marB="0" anchor="ctr">
                    <a:solidFill>
                      <a:schemeClr val="tx1">
                        <a:lumMod val="50000"/>
                        <a:lumOff val="50000"/>
                      </a:schemeClr>
                    </a:solidFill>
                  </a:tcPr>
                </a:tc>
                <a:tc>
                  <a:txBody>
                    <a:bodyPr/>
                    <a:lstStyle/>
                    <a:p>
                      <a:pPr algn="l" fontAlgn="ctr"/>
                      <a:r>
                        <a:rPr lang="en-US" altLang="ja-JP" sz="8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1</a:t>
                      </a:r>
                      <a:endParaRPr lang="en-US" sz="8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326" marR="8326" marT="8326" marB="0" anchor="ctr"/>
                </a:tc>
                <a:extLst>
                  <a:ext uri="{0D108BD9-81ED-4DB2-BD59-A6C34878D82A}">
                    <a16:rowId xmlns:a16="http://schemas.microsoft.com/office/drawing/2014/main" val="10010"/>
                  </a:ext>
                </a:extLst>
              </a:tr>
            </a:tbl>
          </a:graphicData>
        </a:graphic>
      </p:graphicFrame>
      <p:sp>
        <p:nvSpPr>
          <p:cNvPr id="25642" name="タイトル 1">
            <a:extLst>
              <a:ext uri="{FF2B5EF4-FFF2-40B4-BE49-F238E27FC236}">
                <a16:creationId xmlns:a16="http://schemas.microsoft.com/office/drawing/2014/main" id="{9073192A-05B4-17F0-6226-722FE194D222}"/>
              </a:ext>
            </a:extLst>
          </p:cNvPr>
          <p:cNvSpPr txBox="1">
            <a:spLocks/>
          </p:cNvSpPr>
          <p:nvPr/>
        </p:nvSpPr>
        <p:spPr bwMode="auto">
          <a:xfrm>
            <a:off x="2916238" y="130175"/>
            <a:ext cx="56880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900">
                <a:latin typeface="Arial" panose="020B0604020202020204" pitchFamily="34" charset="0"/>
                <a:ea typeface="メイリオ" panose="020B0604030504040204" pitchFamily="50" charset="-128"/>
                <a:cs typeface="Arial" panose="020B0604020202020204" pitchFamily="34" charset="0"/>
              </a:rPr>
              <a:t>レクタングルバナー・ビルボードバナー</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タイトル 1">
            <a:extLst>
              <a:ext uri="{FF2B5EF4-FFF2-40B4-BE49-F238E27FC236}">
                <a16:creationId xmlns:a16="http://schemas.microsoft.com/office/drawing/2014/main" id="{8F9A15FA-60B4-7AEE-E3CB-70397D449250}"/>
              </a:ext>
            </a:extLst>
          </p:cNvPr>
          <p:cNvSpPr>
            <a:spLocks noGrp="1"/>
          </p:cNvSpPr>
          <p:nvPr>
            <p:ph type="title"/>
          </p:nvPr>
        </p:nvSpPr>
        <p:spPr bwMode="auto">
          <a:xfrm>
            <a:off x="179388" y="58738"/>
            <a:ext cx="6480175" cy="34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p>
            <a:r>
              <a:rPr lang="en-US" altLang="ja-JP" sz="1800">
                <a:latin typeface="メイリオ" panose="020B0604030504040204" pitchFamily="50" charset="-128"/>
                <a:ea typeface="メイリオ" panose="020B0604030504040204" pitchFamily="50" charset="-128"/>
              </a:rPr>
              <a:t>HTML5</a:t>
            </a:r>
            <a:r>
              <a:rPr lang="ja-JP" altLang="en-US" sz="1800">
                <a:latin typeface="メイリオ" panose="020B0604030504040204" pitchFamily="50" charset="-128"/>
                <a:ea typeface="メイリオ" panose="020B0604030504040204" pitchFamily="50" charset="-128"/>
              </a:rPr>
              <a:t>原稿規定</a:t>
            </a:r>
          </a:p>
        </p:txBody>
      </p:sp>
      <p:sp>
        <p:nvSpPr>
          <p:cNvPr id="26627" name="Text Box 106">
            <a:extLst>
              <a:ext uri="{FF2B5EF4-FFF2-40B4-BE49-F238E27FC236}">
                <a16:creationId xmlns:a16="http://schemas.microsoft.com/office/drawing/2014/main" id="{36B30E07-8FD9-7DD7-8BB7-458CDD12CF97}"/>
              </a:ext>
            </a:extLst>
          </p:cNvPr>
          <p:cNvSpPr txBox="1">
            <a:spLocks noChangeArrowheads="1"/>
          </p:cNvSpPr>
          <p:nvPr/>
        </p:nvSpPr>
        <p:spPr bwMode="auto">
          <a:xfrm>
            <a:off x="323850" y="765175"/>
            <a:ext cx="1868488" cy="3095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6800" tIns="46800" rIns="46800" bIns="468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en-US" altLang="ja-JP" sz="1400">
                <a:latin typeface="メイリオ" panose="020B0604030504040204" pitchFamily="50" charset="-128"/>
                <a:ea typeface="メイリオ" panose="020B0604030504040204" pitchFamily="50" charset="-128"/>
              </a:rPr>
              <a:t>◆HTML5</a:t>
            </a:r>
            <a:r>
              <a:rPr lang="ja-JP" altLang="en-US" sz="1400">
                <a:latin typeface="メイリオ" panose="020B0604030504040204" pitchFamily="50" charset="-128"/>
                <a:ea typeface="メイリオ" panose="020B0604030504040204" pitchFamily="50" charset="-128"/>
              </a:rPr>
              <a:t>原稿仕様</a:t>
            </a:r>
            <a:r>
              <a:rPr lang="en-US" altLang="ja-JP" sz="1400">
                <a:latin typeface="メイリオ" panose="020B0604030504040204" pitchFamily="50" charset="-128"/>
                <a:ea typeface="メイリオ" panose="020B0604030504040204" pitchFamily="50" charset="-128"/>
              </a:rPr>
              <a:t>(2)</a:t>
            </a:r>
            <a:endParaRPr lang="ja-JP" altLang="en-US" sz="1400">
              <a:latin typeface="メイリオ" panose="020B0604030504040204" pitchFamily="50" charset="-128"/>
              <a:ea typeface="メイリオ" panose="020B0604030504040204" pitchFamily="50" charset="-128"/>
            </a:endParaRPr>
          </a:p>
        </p:txBody>
      </p:sp>
      <p:graphicFrame>
        <p:nvGraphicFramePr>
          <p:cNvPr id="7" name="表 6">
            <a:extLst>
              <a:ext uri="{FF2B5EF4-FFF2-40B4-BE49-F238E27FC236}">
                <a16:creationId xmlns:a16="http://schemas.microsoft.com/office/drawing/2014/main" id="{02E3B8B9-378D-DB78-E26E-694E60844274}"/>
              </a:ext>
            </a:extLst>
          </p:cNvPr>
          <p:cNvGraphicFramePr>
            <a:graphicFrameLocks noGrp="1"/>
          </p:cNvGraphicFramePr>
          <p:nvPr>
            <p:extLst>
              <p:ext uri="{D42A27DB-BD31-4B8C-83A1-F6EECF244321}">
                <p14:modId xmlns:p14="http://schemas.microsoft.com/office/powerpoint/2010/main" val="3223684311"/>
              </p:ext>
            </p:extLst>
          </p:nvPr>
        </p:nvGraphicFramePr>
        <p:xfrm>
          <a:off x="404813" y="1125538"/>
          <a:ext cx="8497887" cy="5040312"/>
        </p:xfrm>
        <a:graphic>
          <a:graphicData uri="http://schemas.openxmlformats.org/drawingml/2006/table">
            <a:tbl>
              <a:tblPr>
                <a:tableStyleId>{5C22544A-7EE6-4342-B048-85BDC9FD1C3A}</a:tableStyleId>
              </a:tblPr>
              <a:tblGrid>
                <a:gridCol w="1716381">
                  <a:extLst>
                    <a:ext uri="{9D8B030D-6E8A-4147-A177-3AD203B41FA5}">
                      <a16:colId xmlns:a16="http://schemas.microsoft.com/office/drawing/2014/main" val="20000"/>
                    </a:ext>
                  </a:extLst>
                </a:gridCol>
                <a:gridCol w="6781506">
                  <a:extLst>
                    <a:ext uri="{9D8B030D-6E8A-4147-A177-3AD203B41FA5}">
                      <a16:colId xmlns:a16="http://schemas.microsoft.com/office/drawing/2014/main" val="20001"/>
                    </a:ext>
                  </a:extLst>
                </a:gridCol>
              </a:tblGrid>
              <a:tr h="2592128">
                <a:tc>
                  <a:txBody>
                    <a:bodyPr/>
                    <a:lstStyle/>
                    <a:p>
                      <a:pPr algn="l" fontAlgn="ct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リンク・サイズ指定スクリプト</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299" marR="5299" marT="5298" marB="0" anchor="ctr">
                    <a:solidFill>
                      <a:schemeClr val="tx1">
                        <a:lumMod val="50000"/>
                        <a:lumOff val="50000"/>
                      </a:schemeClr>
                    </a:solidFill>
                  </a:tcPr>
                </a:tc>
                <a:tc>
                  <a:txBody>
                    <a:bodyPr/>
                    <a:lstStyle/>
                    <a:p>
                      <a:pPr algn="l" fontAlgn="t"/>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l" defTabSz="914400" rtl="0" eaLnBrk="1" fontAlgn="t" latinLnBrk="0" hangingPunct="1">
                        <a:lnSpc>
                          <a:spcPct val="100000"/>
                        </a:lnSpc>
                        <a:spcBef>
                          <a:spcPct val="0"/>
                        </a:spcBef>
                        <a:spcAft>
                          <a:spcPct val="0"/>
                        </a:spcAft>
                        <a:buClrTx/>
                        <a:buSzTx/>
                        <a:buFontTx/>
                        <a:buNone/>
                        <a:tabLst/>
                      </a:pPr>
                      <a:r>
                        <a:rPr kumimoji="1" lang="ja-JP" altLang="en-US"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１．</a:t>
                      </a:r>
                      <a:r>
                        <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HTML</a:t>
                      </a:r>
                      <a:r>
                        <a:rPr kumimoji="1" lang="ja-JP" altLang="en-US"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ファイルの冒頭で広告のサイズとリンク先を指定してください。</a:t>
                      </a:r>
                    </a:p>
                    <a:p>
                      <a:pPr marL="0" marR="0" lvl="0" indent="0" algn="l" defTabSz="914400" rtl="0" eaLnBrk="1" fontAlgn="t" latinLnBrk="0" hangingPunct="1">
                        <a:lnSpc>
                          <a:spcPct val="100000"/>
                        </a:lnSpc>
                        <a:spcBef>
                          <a:spcPct val="0"/>
                        </a:spcBef>
                        <a:spcAft>
                          <a:spcPct val="0"/>
                        </a:spcAft>
                        <a:buClrTx/>
                        <a:buSzTx/>
                        <a:buFontTx/>
                        <a:buNone/>
                        <a:tabLst/>
                      </a:pPr>
                      <a:r>
                        <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p>
                    <a:p>
                      <a:pPr marL="0" marR="0" lvl="0" indent="0" algn="l" defTabSz="914400" rtl="0" eaLnBrk="1" fontAlgn="t" latinLnBrk="0" hangingPunct="1">
                        <a:lnSpc>
                          <a:spcPct val="100000"/>
                        </a:lnSpc>
                        <a:spcBef>
                          <a:spcPct val="0"/>
                        </a:spcBef>
                        <a:spcAft>
                          <a:spcPct val="0"/>
                        </a:spcAft>
                        <a:buClrTx/>
                        <a:buSzTx/>
                        <a:buFontTx/>
                        <a:buNone/>
                        <a:tabLst/>
                      </a:pPr>
                      <a:r>
                        <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&lt;meta name=“</a:t>
                      </a:r>
                      <a:r>
                        <a:rPr kumimoji="1" lang="en-US" altLang="ja-JP" sz="700" b="0" i="0" u="none" strike="noStrike" cap="none" normalizeH="0" baseline="0" dirty="0" err="1">
                          <a:ln>
                            <a:noFill/>
                          </a:ln>
                          <a:solidFill>
                            <a:schemeClr val="tx1"/>
                          </a:solidFill>
                          <a:effectLst/>
                          <a:latin typeface="メイリオ" pitchFamily="50" charset="-128"/>
                          <a:ea typeface="メイリオ" pitchFamily="50" charset="-128"/>
                          <a:cs typeface="メイリオ" pitchFamily="50" charset="-128"/>
                        </a:rPr>
                        <a:t>ad.size</a:t>
                      </a:r>
                      <a:r>
                        <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 content=“width=</a:t>
                      </a:r>
                      <a:r>
                        <a:rPr kumimoji="1" lang="ja-JP" altLang="en-US"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（横幅）</a:t>
                      </a:r>
                      <a:r>
                        <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,height=</a:t>
                      </a:r>
                      <a:r>
                        <a:rPr kumimoji="1" lang="ja-JP" altLang="en-US"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（高さ）</a:t>
                      </a:r>
                      <a:r>
                        <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"&gt;</a:t>
                      </a:r>
                    </a:p>
                    <a:p>
                      <a:pPr marL="0" marR="0" lvl="0" indent="0" algn="l" defTabSz="914400" rtl="0" eaLnBrk="1" fontAlgn="t" latinLnBrk="0" hangingPunct="1">
                        <a:lnSpc>
                          <a:spcPct val="100000"/>
                        </a:lnSpc>
                        <a:spcBef>
                          <a:spcPct val="0"/>
                        </a:spcBef>
                        <a:spcAft>
                          <a:spcPct val="0"/>
                        </a:spcAft>
                        <a:buClrTx/>
                        <a:buSzTx/>
                        <a:buFontTx/>
                        <a:buNone/>
                        <a:tabLst/>
                      </a:pPr>
                      <a:r>
                        <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&lt;script type="text/</a:t>
                      </a:r>
                      <a:r>
                        <a:rPr kumimoji="1" lang="en-US" altLang="ja-JP" sz="700" b="0" i="0" u="none" strike="noStrike" cap="none" normalizeH="0" baseline="0" dirty="0" err="1">
                          <a:ln>
                            <a:noFill/>
                          </a:ln>
                          <a:solidFill>
                            <a:schemeClr val="tx1"/>
                          </a:solidFill>
                          <a:effectLst/>
                          <a:latin typeface="メイリオ" pitchFamily="50" charset="-128"/>
                          <a:ea typeface="メイリオ" pitchFamily="50" charset="-128"/>
                          <a:cs typeface="メイリオ" pitchFamily="50" charset="-128"/>
                        </a:rPr>
                        <a:t>javascript</a:t>
                      </a:r>
                      <a:r>
                        <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"&gt;</a:t>
                      </a:r>
                    </a:p>
                    <a:p>
                      <a:pPr marL="0" marR="0" lvl="0" indent="0" algn="l" defTabSz="914400" rtl="0" eaLnBrk="1" fontAlgn="t" latinLnBrk="0" hangingPunct="1">
                        <a:lnSpc>
                          <a:spcPct val="100000"/>
                        </a:lnSpc>
                        <a:spcBef>
                          <a:spcPct val="0"/>
                        </a:spcBef>
                        <a:spcAft>
                          <a:spcPct val="0"/>
                        </a:spcAft>
                        <a:buClrTx/>
                        <a:buSzTx/>
                        <a:buFontTx/>
                        <a:buNone/>
                        <a:tabLst/>
                      </a:pPr>
                      <a:r>
                        <a:rPr kumimoji="1" lang="en-US" altLang="ja-JP" sz="700" b="0" i="0" u="none" strike="noStrike" cap="none" normalizeH="0" baseline="0" dirty="0" err="1">
                          <a:ln>
                            <a:noFill/>
                          </a:ln>
                          <a:solidFill>
                            <a:schemeClr val="tx1"/>
                          </a:solidFill>
                          <a:effectLst/>
                          <a:latin typeface="メイリオ" pitchFamily="50" charset="-128"/>
                          <a:ea typeface="メイリオ" pitchFamily="50" charset="-128"/>
                          <a:cs typeface="メイリオ" pitchFamily="50" charset="-128"/>
                        </a:rPr>
                        <a:t>var</a:t>
                      </a:r>
                      <a:r>
                        <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 </a:t>
                      </a:r>
                      <a:r>
                        <a:rPr kumimoji="1" lang="en-US" altLang="ja-JP" sz="700" b="0" i="0" u="none" strike="noStrike" cap="none" normalizeH="0" baseline="0" dirty="0" err="1">
                          <a:ln>
                            <a:noFill/>
                          </a:ln>
                          <a:solidFill>
                            <a:schemeClr val="tx1"/>
                          </a:solidFill>
                          <a:effectLst/>
                          <a:latin typeface="メイリオ" pitchFamily="50" charset="-128"/>
                          <a:ea typeface="メイリオ" pitchFamily="50" charset="-128"/>
                          <a:cs typeface="メイリオ" pitchFamily="50" charset="-128"/>
                        </a:rPr>
                        <a:t>clickTag</a:t>
                      </a:r>
                      <a:r>
                        <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 = “</a:t>
                      </a:r>
                      <a:r>
                        <a:rPr kumimoji="1" lang="ja-JP" altLang="en-US"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（リンク先）</a:t>
                      </a:r>
                      <a:r>
                        <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 </a:t>
                      </a:r>
                    </a:p>
                    <a:p>
                      <a:pPr marL="0" marR="0" lvl="0" indent="0" algn="l" defTabSz="914400" rtl="0" eaLnBrk="1" fontAlgn="t" latinLnBrk="0" hangingPunct="1">
                        <a:lnSpc>
                          <a:spcPct val="100000"/>
                        </a:lnSpc>
                        <a:spcBef>
                          <a:spcPct val="0"/>
                        </a:spcBef>
                        <a:spcAft>
                          <a:spcPct val="0"/>
                        </a:spcAft>
                        <a:buClrTx/>
                        <a:buSzTx/>
                        <a:buFontTx/>
                        <a:buNone/>
                        <a:tabLst/>
                      </a:pPr>
                      <a:r>
                        <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&lt;/script&gt;</a:t>
                      </a:r>
                    </a:p>
                    <a:p>
                      <a:pPr marL="0" marR="0" lvl="0" indent="0" algn="l" defTabSz="914400" rtl="0" eaLnBrk="1" fontAlgn="t" latinLnBrk="0" hangingPunct="1">
                        <a:lnSpc>
                          <a:spcPct val="100000"/>
                        </a:lnSpc>
                        <a:spcBef>
                          <a:spcPct val="0"/>
                        </a:spcBef>
                        <a:spcAft>
                          <a:spcPct val="0"/>
                        </a:spcAft>
                        <a:buClrTx/>
                        <a:buSzTx/>
                        <a:buFontTx/>
                        <a:buNone/>
                        <a:tabLst/>
                      </a:pPr>
                      <a:r>
                        <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p>
                    <a:p>
                      <a:pPr marL="0" marR="0" lvl="0" indent="0" algn="l" defTabSz="914400" rtl="0" eaLnBrk="1" fontAlgn="t" latinLnBrk="0" hangingPunct="1">
                        <a:lnSpc>
                          <a:spcPct val="100000"/>
                        </a:lnSpc>
                        <a:spcBef>
                          <a:spcPct val="0"/>
                        </a:spcBef>
                        <a:spcAft>
                          <a:spcPct val="0"/>
                        </a:spcAft>
                        <a:buClrTx/>
                        <a:buSzTx/>
                        <a:buFontTx/>
                        <a:buNone/>
                        <a:tabLst/>
                      </a:pPr>
                      <a:endPar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1" fontAlgn="t" latinLnBrk="0" hangingPunct="1">
                        <a:lnSpc>
                          <a:spcPct val="100000"/>
                        </a:lnSpc>
                        <a:spcBef>
                          <a:spcPct val="0"/>
                        </a:spcBef>
                        <a:spcAft>
                          <a:spcPct val="0"/>
                        </a:spcAft>
                        <a:buClrTx/>
                        <a:buSzTx/>
                        <a:buFontTx/>
                        <a:buNone/>
                        <a:tabLst/>
                      </a:pPr>
                      <a:r>
                        <a:rPr kumimoji="1" lang="ja-JP" altLang="en-US"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２．リンク先は変数「</a:t>
                      </a:r>
                      <a:r>
                        <a:rPr kumimoji="1" lang="en-US" altLang="ja-JP" sz="700" b="0" i="0" u="none" strike="noStrike" cap="none" normalizeH="0" baseline="0" dirty="0" err="1">
                          <a:ln>
                            <a:noFill/>
                          </a:ln>
                          <a:solidFill>
                            <a:schemeClr val="tx1"/>
                          </a:solidFill>
                          <a:effectLst/>
                          <a:latin typeface="メイリオ" pitchFamily="50" charset="-128"/>
                          <a:ea typeface="メイリオ" pitchFamily="50" charset="-128"/>
                          <a:cs typeface="メイリオ" pitchFamily="50" charset="-128"/>
                        </a:rPr>
                        <a:t>clickTag</a:t>
                      </a:r>
                      <a:r>
                        <a:rPr kumimoji="1" lang="ja-JP" altLang="en-US"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」から取得し、</a:t>
                      </a:r>
                      <a:r>
                        <a:rPr kumimoji="1" lang="en-US" altLang="ja-JP" sz="700" b="0" i="0" u="none" strike="noStrike" cap="none" normalizeH="0" baseline="0" dirty="0" err="1">
                          <a:ln>
                            <a:noFill/>
                          </a:ln>
                          <a:solidFill>
                            <a:schemeClr val="tx1"/>
                          </a:solidFill>
                          <a:effectLst/>
                          <a:latin typeface="メイリオ" pitchFamily="50" charset="-128"/>
                          <a:ea typeface="メイリオ" pitchFamily="50" charset="-128"/>
                          <a:cs typeface="メイリオ" pitchFamily="50" charset="-128"/>
                        </a:rPr>
                        <a:t>window.open</a:t>
                      </a:r>
                      <a:r>
                        <a:rPr kumimoji="1" lang="ja-JP" altLang="en-US"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を使用して遷移するよう以下のスクリプトのように原稿内に設定ください。その際、遷移方法が新規ウィンドウ（</a:t>
                      </a:r>
                      <a:r>
                        <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_blank</a:t>
                      </a:r>
                      <a:r>
                        <a:rPr kumimoji="1" lang="ja-JP" altLang="en-US"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）となるよう、設定ください。</a:t>
                      </a:r>
                    </a:p>
                    <a:p>
                      <a:pPr marL="0" marR="0" lvl="0" indent="0" algn="l" defTabSz="914400" rtl="0" eaLnBrk="1" fontAlgn="t" latinLnBrk="0" hangingPunct="1">
                        <a:lnSpc>
                          <a:spcPct val="100000"/>
                        </a:lnSpc>
                        <a:spcBef>
                          <a:spcPct val="0"/>
                        </a:spcBef>
                        <a:spcAft>
                          <a:spcPct val="0"/>
                        </a:spcAft>
                        <a:buClrTx/>
                        <a:buSzTx/>
                        <a:buFontTx/>
                        <a:buNone/>
                        <a:tabLst/>
                      </a:pPr>
                      <a:r>
                        <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p>
                    <a:p>
                      <a:pPr marL="0" marR="0" lvl="0" indent="0" algn="l" defTabSz="914400" rtl="0" eaLnBrk="1" fontAlgn="t" latinLnBrk="0" hangingPunct="1">
                        <a:lnSpc>
                          <a:spcPct val="100000"/>
                        </a:lnSpc>
                        <a:spcBef>
                          <a:spcPct val="0"/>
                        </a:spcBef>
                        <a:spcAft>
                          <a:spcPct val="0"/>
                        </a:spcAft>
                        <a:buClrTx/>
                        <a:buSzTx/>
                        <a:buFontTx/>
                        <a:buNone/>
                        <a:tabLst/>
                      </a:pPr>
                      <a:r>
                        <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if(</a:t>
                      </a:r>
                      <a:r>
                        <a:rPr kumimoji="1" lang="en-US" altLang="ja-JP" sz="700" b="0" i="0" u="none" strike="noStrike" cap="none" normalizeH="0" baseline="0" dirty="0" err="1">
                          <a:ln>
                            <a:noFill/>
                          </a:ln>
                          <a:solidFill>
                            <a:schemeClr val="tx1"/>
                          </a:solidFill>
                          <a:effectLst/>
                          <a:latin typeface="メイリオ" pitchFamily="50" charset="-128"/>
                          <a:ea typeface="メイリオ" pitchFamily="50" charset="-128"/>
                          <a:cs typeface="メイリオ" pitchFamily="50" charset="-128"/>
                        </a:rPr>
                        <a:t>window.clickTag.substr</a:t>
                      </a:r>
                      <a:r>
                        <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(0,5) == 'http:'|| </a:t>
                      </a:r>
                      <a:r>
                        <a:rPr kumimoji="1" lang="en-US" altLang="ja-JP" sz="700" b="0" i="0" u="none" strike="noStrike" cap="none" normalizeH="0" baseline="0" dirty="0" err="1">
                          <a:ln>
                            <a:noFill/>
                          </a:ln>
                          <a:solidFill>
                            <a:schemeClr val="tx1"/>
                          </a:solidFill>
                          <a:effectLst/>
                          <a:latin typeface="メイリオ" pitchFamily="50" charset="-128"/>
                          <a:ea typeface="メイリオ" pitchFamily="50" charset="-128"/>
                          <a:cs typeface="メイリオ" pitchFamily="50" charset="-128"/>
                        </a:rPr>
                        <a:t>window.clickTag.substr</a:t>
                      </a:r>
                      <a:r>
                        <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(0,6) == 'https:'){</a:t>
                      </a:r>
                    </a:p>
                    <a:p>
                      <a:pPr marL="0" marR="0" lvl="0" indent="0" algn="l" defTabSz="914400" rtl="0" eaLnBrk="1" fontAlgn="t" latinLnBrk="0" hangingPunct="1">
                        <a:lnSpc>
                          <a:spcPct val="100000"/>
                        </a:lnSpc>
                        <a:spcBef>
                          <a:spcPct val="0"/>
                        </a:spcBef>
                        <a:spcAft>
                          <a:spcPct val="0"/>
                        </a:spcAft>
                        <a:buClrTx/>
                        <a:buSzTx/>
                        <a:buFontTx/>
                        <a:buNone/>
                        <a:tabLst/>
                      </a:pPr>
                      <a:r>
                        <a:rPr kumimoji="1" lang="en-US" altLang="ja-JP" sz="700" b="0" i="0" u="none" strike="noStrike" cap="none" normalizeH="0" baseline="0" dirty="0" err="1">
                          <a:ln>
                            <a:noFill/>
                          </a:ln>
                          <a:solidFill>
                            <a:schemeClr val="tx1"/>
                          </a:solidFill>
                          <a:effectLst/>
                          <a:latin typeface="メイリオ" pitchFamily="50" charset="-128"/>
                          <a:ea typeface="メイリオ" pitchFamily="50" charset="-128"/>
                          <a:cs typeface="メイリオ" pitchFamily="50" charset="-128"/>
                        </a:rPr>
                        <a:t>window.open</a:t>
                      </a:r>
                      <a:r>
                        <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(window.</a:t>
                      </a:r>
                      <a:r>
                        <a:rPr kumimoji="1" lang="en-US" altLang="ja-JP" sz="700" b="0" i="0" u="none" strike="noStrike" cap="none" normalizeH="0" baseline="0" dirty="0" err="1">
                          <a:ln>
                            <a:noFill/>
                          </a:ln>
                          <a:solidFill>
                            <a:schemeClr val="tx1"/>
                          </a:solidFill>
                          <a:effectLst/>
                          <a:latin typeface="メイリオ" pitchFamily="50" charset="-128"/>
                          <a:ea typeface="メイリオ" pitchFamily="50" charset="-128"/>
                          <a:cs typeface="メイリオ" pitchFamily="50" charset="-128"/>
                        </a:rPr>
                        <a:t>clickTag</a:t>
                      </a:r>
                      <a:r>
                        <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,'_blank');</a:t>
                      </a:r>
                    </a:p>
                    <a:p>
                      <a:pPr marL="0" marR="0" lvl="0" indent="0" algn="l" defTabSz="914400" rtl="0" eaLnBrk="1" fontAlgn="t" latinLnBrk="0" hangingPunct="1">
                        <a:lnSpc>
                          <a:spcPct val="100000"/>
                        </a:lnSpc>
                        <a:spcBef>
                          <a:spcPct val="0"/>
                        </a:spcBef>
                        <a:spcAft>
                          <a:spcPct val="0"/>
                        </a:spcAft>
                        <a:buClrTx/>
                        <a:buSzTx/>
                        <a:buFontTx/>
                        <a:buNone/>
                        <a:tabLst/>
                      </a:pPr>
                      <a:r>
                        <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p>
                    <a:p>
                      <a:pPr marL="0" marR="0" lvl="0" indent="0" algn="l" defTabSz="914400" rtl="0" eaLnBrk="1" fontAlgn="t" latinLnBrk="0" hangingPunct="1">
                        <a:lnSpc>
                          <a:spcPct val="100000"/>
                        </a:lnSpc>
                        <a:spcBef>
                          <a:spcPct val="0"/>
                        </a:spcBef>
                        <a:spcAft>
                          <a:spcPct val="0"/>
                        </a:spcAft>
                        <a:buClrTx/>
                        <a:buSzTx/>
                        <a:buFontTx/>
                        <a:buNone/>
                        <a:tabLst/>
                      </a:pPr>
                      <a:r>
                        <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br>
                        <a:rPr lang="en-US" altLang="ja-JP"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br>
                      <a:br>
                        <a:rPr lang="en-US" altLang="ja-JP"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b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en-US" altLang="ja-JP"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Google Web Designer</a:t>
                      </a: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」でリンク領域を作成する際は、「タップ領域」コンポーネントを使用しないでください。</a:t>
                      </a:r>
                      <a:r>
                        <a:rPr lang="en-US" altLang="ja-JP"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Android4.2</a:t>
                      </a: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系のブラウザでリンク先への遷移がブロックされる場合があります。</a:t>
                      </a:r>
                      <a:b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b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・クリック領域を空の</a:t>
                      </a:r>
                      <a:r>
                        <a:rPr lang="en-US" altLang="ja-JP"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div</a:t>
                      </a: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タグを使って作成する場合、</a:t>
                      </a:r>
                      <a:r>
                        <a:rPr lang="en-US" altLang="ja-JP"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CSS</a:t>
                      </a: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で透明な</a:t>
                      </a:r>
                      <a:r>
                        <a:rPr lang="en-US" altLang="ja-JP"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background-color</a:t>
                      </a: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が指定されている状態にしてください。</a:t>
                      </a:r>
                      <a:r>
                        <a:rPr lang="en-US" altLang="ja-JP"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例</a:t>
                      </a:r>
                      <a:r>
                        <a:rPr lang="en-US" altLang="ja-JP"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en-US" altLang="ja-JP" sz="700" u="none" strike="noStrike" dirty="0" err="1">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background-color:rgba</a:t>
                      </a:r>
                      <a:r>
                        <a:rPr lang="en-US" altLang="ja-JP"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(0,0,0,0);】)</a:t>
                      </a:r>
                      <a:br>
                        <a:rPr lang="en-US" altLang="ja-JP"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b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・リンク領域にマウスを載せたときにマウスアイコンが指マークにならない場合は、リンク領域の</a:t>
                      </a:r>
                      <a:r>
                        <a:rPr lang="en-US" altLang="ja-JP"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CSS</a:t>
                      </a: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に「</a:t>
                      </a:r>
                      <a:r>
                        <a:rPr lang="en-US" altLang="ja-JP" sz="700" u="none" strike="noStrike" dirty="0" err="1">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cursor:pointer</a:t>
                      </a:r>
                      <a:r>
                        <a:rPr lang="en-US" altLang="ja-JP"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」を設定してくだい。</a:t>
                      </a:r>
                      <a:endParaRPr lang="en-US" altLang="ja-JP"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299" marR="5299" marT="5298" marB="0"/>
                </a:tc>
                <a:extLst>
                  <a:ext uri="{0D108BD9-81ED-4DB2-BD59-A6C34878D82A}">
                    <a16:rowId xmlns:a16="http://schemas.microsoft.com/office/drawing/2014/main" val="10000"/>
                  </a:ext>
                </a:extLst>
              </a:tr>
              <a:tr h="575969">
                <a:tc>
                  <a:txBody>
                    <a:bodyPr/>
                    <a:lstStyle/>
                    <a:p>
                      <a:pPr algn="l" fontAlgn="ctr"/>
                      <a:r>
                        <a:rPr lang="en-US" altLang="ja-JP"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HTML</a:t>
                      </a: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ファイルの必須事項</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299" marR="5299" marT="5298" marB="0" anchor="ctr">
                    <a:solidFill>
                      <a:schemeClr val="tx1">
                        <a:lumMod val="50000"/>
                        <a:lumOff val="50000"/>
                      </a:schemeClr>
                    </a:solidFill>
                  </a:tcPr>
                </a:tc>
                <a:tc>
                  <a:txBody>
                    <a:bodyPr/>
                    <a:lstStyle/>
                    <a:p>
                      <a:pPr algn="l" fontAlgn="ct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en-US" altLang="ja-JP"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HTML</a:t>
                      </a: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ファイルには、以下の要素を必ず含めるようにしてください。</a:t>
                      </a:r>
                      <a:b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b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&lt;!DOCTYPE html&gt; </a:t>
                      </a: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宣言</a:t>
                      </a:r>
                      <a:b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b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&lt;html&gt; </a:t>
                      </a: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タグ</a:t>
                      </a:r>
                      <a:b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b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&lt;body&gt; </a:t>
                      </a: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タグ</a:t>
                      </a:r>
                      <a:endParaRPr lang="ja-JP" altLang="en-US" sz="700" b="0" i="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299" marR="5299" marT="5298" marB="0" anchor="ctr"/>
                </a:tc>
                <a:extLst>
                  <a:ext uri="{0D108BD9-81ED-4DB2-BD59-A6C34878D82A}">
                    <a16:rowId xmlns:a16="http://schemas.microsoft.com/office/drawing/2014/main" val="10001"/>
                  </a:ext>
                </a:extLst>
              </a:tr>
              <a:tr h="360364">
                <a:tc>
                  <a:txBody>
                    <a:bodyPr/>
                    <a:lstStyle/>
                    <a:p>
                      <a:pPr algn="l" fontAlgn="ct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動画ファイル再生について</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299" marR="5299" marT="5298" marB="0" anchor="ctr">
                    <a:solidFill>
                      <a:schemeClr val="tx1">
                        <a:lumMod val="50000"/>
                        <a:lumOff val="50000"/>
                      </a:schemeClr>
                    </a:solidFill>
                  </a:tcPr>
                </a:tc>
                <a:tc>
                  <a:txBody>
                    <a:bodyPr/>
                    <a:lstStyle/>
                    <a:p>
                      <a:pPr algn="l" fontAlgn="ct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・動画がオートプレイでない場合は、必ず再生ボタン等のコントロールを表示もしくは作成するようにしてください。</a:t>
                      </a:r>
                      <a:b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b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・スマートフォン端末に配信する場合は自動的に</a:t>
                      </a:r>
                      <a:r>
                        <a:rPr lang="en-US" altLang="ja-JP" sz="700" u="none" strike="noStrike" dirty="0" err="1">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ClickToPlay</a:t>
                      </a: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になるため、コントロールを表示もしくは作成するようにしてください。</a:t>
                      </a:r>
                      <a:endParaRPr lang="ja-JP" altLang="en-US" sz="700" b="0" i="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299" marR="5299" marT="5298" marB="0" anchor="ctr"/>
                </a:tc>
                <a:extLst>
                  <a:ext uri="{0D108BD9-81ED-4DB2-BD59-A6C34878D82A}">
                    <a16:rowId xmlns:a16="http://schemas.microsoft.com/office/drawing/2014/main" val="10002"/>
                  </a:ext>
                </a:extLst>
              </a:tr>
              <a:tr h="504180">
                <a:tc>
                  <a:txBody>
                    <a:bodyPr/>
                    <a:lstStyle/>
                    <a:p>
                      <a:pPr algn="l" fontAlgn="ct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外部参照</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299" marR="5299" marT="5298" marB="0" anchor="ctr">
                    <a:solidFill>
                      <a:schemeClr val="tx1">
                        <a:lumMod val="50000"/>
                        <a:lumOff val="50000"/>
                      </a:schemeClr>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 1.Google</a:t>
                      </a:r>
                      <a:r>
                        <a:rPr kumimoji="1" lang="ja-JP" altLang="en-US"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社の</a:t>
                      </a:r>
                      <a:r>
                        <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CDN</a:t>
                      </a:r>
                      <a:r>
                        <a:rPr kumimoji="1" lang="ja-JP" altLang="en-US"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からホストされる</a:t>
                      </a:r>
                      <a:r>
                        <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jQuery</a:t>
                      </a:r>
                    </a:p>
                    <a:p>
                      <a:pPr marL="0" marR="0" lvl="0" indent="0" algn="l" defTabSz="914400" rtl="0" eaLnBrk="1" fontAlgn="ctr" latinLnBrk="0" hangingPunct="1">
                        <a:lnSpc>
                          <a:spcPct val="100000"/>
                        </a:lnSpc>
                        <a:spcBef>
                          <a:spcPct val="0"/>
                        </a:spcBef>
                        <a:spcAft>
                          <a:spcPct val="0"/>
                        </a:spcAft>
                        <a:buClrTx/>
                        <a:buSzTx/>
                        <a:buFontTx/>
                        <a:buNone/>
                        <a:tabLst/>
                      </a:pPr>
                      <a:r>
                        <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 2.Adobe</a:t>
                      </a:r>
                      <a:r>
                        <a:rPr kumimoji="1" lang="ja-JP" altLang="en-US"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社からホストされる</a:t>
                      </a:r>
                      <a:r>
                        <a:rPr kumimoji="1" lang="en-US" altLang="ja-JP" sz="700" b="0" i="0" u="none" strike="noStrike" cap="none" normalizeH="0" baseline="0" dirty="0" err="1">
                          <a:ln>
                            <a:noFill/>
                          </a:ln>
                          <a:solidFill>
                            <a:schemeClr val="tx1"/>
                          </a:solidFill>
                          <a:effectLst/>
                          <a:latin typeface="メイリオ" pitchFamily="50" charset="-128"/>
                          <a:ea typeface="メイリオ" pitchFamily="50" charset="-128"/>
                          <a:cs typeface="メイリオ" pitchFamily="50" charset="-128"/>
                        </a:rPr>
                        <a:t>CreateJS</a:t>
                      </a:r>
                      <a:r>
                        <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(code.createjs.com)</a:t>
                      </a:r>
                      <a:r>
                        <a:rPr kumimoji="1" lang="ja-JP" altLang="en-US"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のみ可、その他ファイルの外部参照は禁止</a:t>
                      </a:r>
                    </a:p>
                    <a:p>
                      <a:pPr marL="0" marR="0" lvl="0" indent="0" algn="l" defTabSz="914400" rtl="0" eaLnBrk="1" fontAlgn="ctr" latinLnBrk="0" hangingPunct="1">
                        <a:lnSpc>
                          <a:spcPct val="100000"/>
                        </a:lnSpc>
                        <a:spcBef>
                          <a:spcPct val="0"/>
                        </a:spcBef>
                        <a:spcAft>
                          <a:spcPct val="0"/>
                        </a:spcAft>
                        <a:buClrTx/>
                        <a:buSzTx/>
                        <a:buFontTx/>
                        <a:buNone/>
                        <a:tabLst/>
                      </a:pPr>
                      <a:r>
                        <a:rPr kumimoji="1" lang="ja-JP" altLang="en-US"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 ・外部参照を記述する場合は、</a:t>
                      </a:r>
                      <a:r>
                        <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SSL</a:t>
                      </a:r>
                      <a:r>
                        <a:rPr kumimoji="1" lang="ja-JP" altLang="en-US"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通信</a:t>
                      </a:r>
                      <a:r>
                        <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(https://</a:t>
                      </a:r>
                      <a:r>
                        <a:rPr kumimoji="1" lang="en-US" altLang="en-US"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ja-JP" altLang="en-US" sz="7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で外部参照へのパスを記載してください。</a:t>
                      </a:r>
                    </a:p>
                  </a:txBody>
                  <a:tcPr marL="5299" marR="5299" marT="5298" marB="0" anchor="ctr"/>
                </a:tc>
                <a:extLst>
                  <a:ext uri="{0D108BD9-81ED-4DB2-BD59-A6C34878D82A}">
                    <a16:rowId xmlns:a16="http://schemas.microsoft.com/office/drawing/2014/main" val="10003"/>
                  </a:ext>
                </a:extLst>
              </a:tr>
              <a:tr h="504180">
                <a:tc>
                  <a:txBody>
                    <a:bodyPr/>
                    <a:lstStyle/>
                    <a:p>
                      <a:pPr algn="l" fontAlgn="ct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注意事項</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299" marR="5299" marT="5298" marB="0" anchor="ctr">
                    <a:solidFill>
                      <a:schemeClr val="tx1">
                        <a:lumMod val="50000"/>
                        <a:lumOff val="50000"/>
                      </a:schemeClr>
                    </a:solidFill>
                  </a:tcPr>
                </a:tc>
                <a:tc>
                  <a:txBody>
                    <a:bodyPr/>
                    <a:lstStyle/>
                    <a:p>
                      <a:pPr algn="l" fontAlgn="t"/>
                      <a:endParaRPr lang="en-US" altLang="ja-JP"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p>
                      <a:pPr algn="l" fontAlgn="t"/>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en-US" altLang="ja-JP"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HTML5</a:t>
                      </a: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広告はアドサーバー側で生成される</a:t>
                      </a:r>
                      <a:r>
                        <a:rPr lang="en-US" altLang="ja-JP" sz="700" u="none" strike="noStrike" dirty="0" err="1">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iFrame</a:t>
                      </a: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タグ内で配信されます。</a:t>
                      </a:r>
                      <a:b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b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・使用している</a:t>
                      </a:r>
                      <a:r>
                        <a:rPr lang="en-US" altLang="ja-JP"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JavaScript</a:t>
                      </a: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の内容とブラウザの対応状況によっては、期待通りの動作とならない場合があります。</a:t>
                      </a:r>
                      <a:b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b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・広告領域を超えてエキスパンドする広告は配信できません。</a:t>
                      </a:r>
                      <a:endParaRPr lang="ja-JP" altLang="en-US" sz="700" b="0" i="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299" marR="5299" marT="5298" marB="0"/>
                </a:tc>
                <a:extLst>
                  <a:ext uri="{0D108BD9-81ED-4DB2-BD59-A6C34878D82A}">
                    <a16:rowId xmlns:a16="http://schemas.microsoft.com/office/drawing/2014/main" val="10004"/>
                  </a:ext>
                </a:extLst>
              </a:tr>
              <a:tr h="503491">
                <a:tc>
                  <a:txBody>
                    <a:bodyPr/>
                    <a:lstStyle/>
                    <a:p>
                      <a:pPr algn="l" fontAlgn="ct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禁止事項</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299" marR="5299" marT="5298" marB="0" anchor="ctr">
                    <a:solidFill>
                      <a:schemeClr val="tx1">
                        <a:lumMod val="50000"/>
                        <a:lumOff val="50000"/>
                      </a:schemeClr>
                    </a:solidFill>
                  </a:tcPr>
                </a:tc>
                <a:tc>
                  <a:txBody>
                    <a:bodyPr/>
                    <a:lstStyle/>
                    <a:p>
                      <a:pPr algn="l" fontAlgn="ct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・ファイル内の変数・</a:t>
                      </a:r>
                      <a:r>
                        <a:rPr lang="en-US" altLang="ja-JP"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DIV</a:t>
                      </a: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タグの</a:t>
                      </a:r>
                      <a:r>
                        <a:rPr lang="en-US" altLang="ja-JP"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ID</a:t>
                      </a: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名・ファンクション名に、規定で利用している名称「</a:t>
                      </a:r>
                      <a:r>
                        <a:rPr lang="en-US" altLang="ja-JP" sz="700" u="none" strike="noStrike" dirty="0" err="1">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AdVGetParam</a:t>
                      </a: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en-US" altLang="ja-JP" sz="700" u="none" strike="noStrike" dirty="0" err="1">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clickTag</a:t>
                      </a: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」を使わないでください。</a:t>
                      </a:r>
                      <a:b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b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・ローカルストレージや</a:t>
                      </a:r>
                      <a:r>
                        <a:rPr lang="en-US" altLang="ja-JP"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Cookie</a:t>
                      </a:r>
                      <a:r>
                        <a:rPr lang="ja-JP" altLang="en-US" sz="700" u="none" strike="noStrike" dirty="0" err="1">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への</a:t>
                      </a: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書き込みを使用しないでください。</a:t>
                      </a:r>
                      <a:b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br>
                      <a:r>
                        <a:rPr lang="ja-JP" altLang="en-US" sz="7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・ユーザーのクリックアクション以外でページ遷移を行わないでください。</a:t>
                      </a:r>
                      <a:endParaRPr lang="ja-JP" altLang="en-US" sz="700" b="0" i="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299" marR="5299" marT="5298" marB="0" anchor="ctr"/>
                </a:tc>
                <a:extLst>
                  <a:ext uri="{0D108BD9-81ED-4DB2-BD59-A6C34878D82A}">
                    <a16:rowId xmlns:a16="http://schemas.microsoft.com/office/drawing/2014/main" val="10005"/>
                  </a:ext>
                </a:extLst>
              </a:tr>
            </a:tbl>
          </a:graphicData>
        </a:graphic>
      </p:graphicFrame>
      <p:sp>
        <p:nvSpPr>
          <p:cNvPr id="26651" name="タイトル 1">
            <a:extLst>
              <a:ext uri="{FF2B5EF4-FFF2-40B4-BE49-F238E27FC236}">
                <a16:creationId xmlns:a16="http://schemas.microsoft.com/office/drawing/2014/main" id="{AF115EE0-A3B2-5E55-7A5D-82B52E233F38}"/>
              </a:ext>
            </a:extLst>
          </p:cNvPr>
          <p:cNvSpPr txBox="1">
            <a:spLocks/>
          </p:cNvSpPr>
          <p:nvPr/>
        </p:nvSpPr>
        <p:spPr bwMode="auto">
          <a:xfrm>
            <a:off x="2916238" y="130175"/>
            <a:ext cx="56880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900">
                <a:latin typeface="Arial" panose="020B0604020202020204" pitchFamily="34" charset="0"/>
                <a:ea typeface="メイリオ" panose="020B0604030504040204" pitchFamily="50" charset="-128"/>
                <a:cs typeface="Arial" panose="020B0604020202020204" pitchFamily="34" charset="0"/>
              </a:rPr>
              <a:t>レクタングルバナー・ビルボードバナー</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タイトル 1">
            <a:extLst>
              <a:ext uri="{FF2B5EF4-FFF2-40B4-BE49-F238E27FC236}">
                <a16:creationId xmlns:a16="http://schemas.microsoft.com/office/drawing/2014/main" id="{253D13CC-9B82-E59E-AC13-6D22C2E744B5}"/>
              </a:ext>
            </a:extLst>
          </p:cNvPr>
          <p:cNvSpPr>
            <a:spLocks noGrp="1"/>
          </p:cNvSpPr>
          <p:nvPr>
            <p:ph type="title"/>
          </p:nvPr>
        </p:nvSpPr>
        <p:spPr bwMode="auto">
          <a:xfrm>
            <a:off x="179388" y="58738"/>
            <a:ext cx="6480175" cy="34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p>
            <a:r>
              <a:rPr lang="en-US" altLang="ja-JP" sz="1800">
                <a:latin typeface="メイリオ" panose="020B0604030504040204" pitchFamily="50" charset="-128"/>
                <a:ea typeface="メイリオ" panose="020B0604030504040204" pitchFamily="50" charset="-128"/>
              </a:rPr>
              <a:t>HTML5</a:t>
            </a:r>
            <a:r>
              <a:rPr lang="ja-JP" altLang="en-US" sz="1800">
                <a:latin typeface="メイリオ" panose="020B0604030504040204" pitchFamily="50" charset="-128"/>
                <a:ea typeface="メイリオ" panose="020B0604030504040204" pitchFamily="50" charset="-128"/>
              </a:rPr>
              <a:t>原稿規定</a:t>
            </a:r>
          </a:p>
        </p:txBody>
      </p:sp>
      <p:sp>
        <p:nvSpPr>
          <p:cNvPr id="27651" name="Text Box 106">
            <a:extLst>
              <a:ext uri="{FF2B5EF4-FFF2-40B4-BE49-F238E27FC236}">
                <a16:creationId xmlns:a16="http://schemas.microsoft.com/office/drawing/2014/main" id="{1F4EFF7D-8105-C73A-13A1-B3FAB5BFA13C}"/>
              </a:ext>
            </a:extLst>
          </p:cNvPr>
          <p:cNvSpPr txBox="1">
            <a:spLocks noChangeArrowheads="1"/>
          </p:cNvSpPr>
          <p:nvPr/>
        </p:nvSpPr>
        <p:spPr bwMode="auto">
          <a:xfrm>
            <a:off x="179388" y="765175"/>
            <a:ext cx="5721350" cy="3095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rgbClr val="C0C0C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46800" tIns="46800" rIns="46800" bIns="468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400">
                <a:latin typeface="メイリオ" panose="020B0604030504040204" pitchFamily="50" charset="-128"/>
                <a:ea typeface="メイリオ" panose="020B0604030504040204" pitchFamily="50" charset="-128"/>
              </a:rPr>
              <a:t>◆原稿内で動画ファイルを利用する場合 </a:t>
            </a:r>
            <a:r>
              <a:rPr lang="en-US" altLang="ja-JP" sz="1400">
                <a:latin typeface="メイリオ" panose="020B0604030504040204" pitchFamily="50" charset="-128"/>
                <a:ea typeface="メイリオ" panose="020B0604030504040204" pitchFamily="50" charset="-128"/>
              </a:rPr>
              <a:t>※</a:t>
            </a:r>
            <a:r>
              <a:rPr lang="ja-JP" altLang="en-US" sz="1400">
                <a:latin typeface="メイリオ" panose="020B0604030504040204" pitchFamily="50" charset="-128"/>
                <a:ea typeface="メイリオ" panose="020B0604030504040204" pitchFamily="50" charset="-128"/>
              </a:rPr>
              <a:t>大容量配信となります。</a:t>
            </a:r>
          </a:p>
        </p:txBody>
      </p:sp>
      <p:graphicFrame>
        <p:nvGraphicFramePr>
          <p:cNvPr id="10" name="表 9">
            <a:extLst>
              <a:ext uri="{FF2B5EF4-FFF2-40B4-BE49-F238E27FC236}">
                <a16:creationId xmlns:a16="http://schemas.microsoft.com/office/drawing/2014/main" id="{9968530F-9E0E-6289-42AD-6E930796DE27}"/>
              </a:ext>
            </a:extLst>
          </p:cNvPr>
          <p:cNvGraphicFramePr>
            <a:graphicFrameLocks noGrp="1"/>
          </p:cNvGraphicFramePr>
          <p:nvPr>
            <p:extLst>
              <p:ext uri="{D42A27DB-BD31-4B8C-83A1-F6EECF244321}">
                <p14:modId xmlns:p14="http://schemas.microsoft.com/office/powerpoint/2010/main" val="1002825912"/>
              </p:ext>
            </p:extLst>
          </p:nvPr>
        </p:nvGraphicFramePr>
        <p:xfrm>
          <a:off x="395288" y="1128713"/>
          <a:ext cx="8497887" cy="4100513"/>
        </p:xfrm>
        <a:graphic>
          <a:graphicData uri="http://schemas.openxmlformats.org/drawingml/2006/table">
            <a:tbl>
              <a:tblPr>
                <a:tableStyleId>{5C22544A-7EE6-4342-B048-85BDC9FD1C3A}</a:tableStyleId>
              </a:tblPr>
              <a:tblGrid>
                <a:gridCol w="1716380">
                  <a:extLst>
                    <a:ext uri="{9D8B030D-6E8A-4147-A177-3AD203B41FA5}">
                      <a16:colId xmlns:a16="http://schemas.microsoft.com/office/drawing/2014/main" val="20000"/>
                    </a:ext>
                  </a:extLst>
                </a:gridCol>
                <a:gridCol w="6781507">
                  <a:extLst>
                    <a:ext uri="{9D8B030D-6E8A-4147-A177-3AD203B41FA5}">
                      <a16:colId xmlns:a16="http://schemas.microsoft.com/office/drawing/2014/main" val="20001"/>
                    </a:ext>
                  </a:extLst>
                </a:gridCol>
              </a:tblGrid>
              <a:tr h="274583">
                <a:tc>
                  <a:txBody>
                    <a:bodyPr/>
                    <a:lstStyle/>
                    <a:p>
                      <a:pPr algn="l" fontAlgn="ctr"/>
                      <a:r>
                        <a:rPr lang="ja-JP" altLang="en-US" sz="1000" u="none" strike="noStrike" dirty="0">
                          <a:effectLst/>
                        </a:rPr>
                        <a:t> 動画ファイル規定 </a:t>
                      </a:r>
                      <a:endParaRPr lang="ja-JP" altLang="en-US" sz="1000" b="0" i="0" u="none" strike="noStrike" dirty="0">
                        <a:solidFill>
                          <a:srgbClr val="000000"/>
                        </a:solidFill>
                        <a:effectLst/>
                        <a:latin typeface="ＭＳ Ｐゴシック"/>
                      </a:endParaRPr>
                    </a:p>
                  </a:txBody>
                  <a:tcPr marL="8719" marR="8719" marT="8718" marB="0" anchor="ctr">
                    <a:solidFill>
                      <a:schemeClr val="accent6">
                        <a:lumMod val="60000"/>
                        <a:lumOff val="40000"/>
                      </a:schemeClr>
                    </a:solidFill>
                  </a:tcPr>
                </a:tc>
                <a:tc>
                  <a:txBody>
                    <a:bodyPr/>
                    <a:lstStyle/>
                    <a:p>
                      <a:pPr algn="l" fontAlgn="ctr"/>
                      <a:r>
                        <a:rPr lang="ja-JP" altLang="en-US" sz="1000" u="none" strike="noStrike" dirty="0">
                          <a:effectLst/>
                        </a:rPr>
                        <a:t>　</a:t>
                      </a:r>
                      <a:endParaRPr lang="ja-JP" altLang="en-US" sz="1000" b="0" i="0" u="none" strike="noStrike" dirty="0">
                        <a:solidFill>
                          <a:srgbClr val="000000"/>
                        </a:solidFill>
                        <a:effectLst/>
                        <a:latin typeface="ＭＳ Ｐゴシック"/>
                      </a:endParaRPr>
                    </a:p>
                  </a:txBody>
                  <a:tcPr marL="8719" marR="8719" marT="8718" marB="0" anchor="ctr">
                    <a:solidFill>
                      <a:schemeClr val="accent6">
                        <a:lumMod val="60000"/>
                        <a:lumOff val="40000"/>
                      </a:schemeClr>
                    </a:solidFill>
                  </a:tcPr>
                </a:tc>
                <a:extLst>
                  <a:ext uri="{0D108BD9-81ED-4DB2-BD59-A6C34878D82A}">
                    <a16:rowId xmlns:a16="http://schemas.microsoft.com/office/drawing/2014/main" val="10000"/>
                  </a:ext>
                </a:extLst>
              </a:tr>
              <a:tr h="216017">
                <a:tc>
                  <a:txBody>
                    <a:bodyPr/>
                    <a:lstStyle/>
                    <a:p>
                      <a:pPr algn="l" fontAlgn="ct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動画尺</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719" marR="8719" marT="8718" marB="0" anchor="ctr">
                    <a:solidFill>
                      <a:schemeClr val="tx1">
                        <a:lumMod val="50000"/>
                        <a:lumOff val="50000"/>
                      </a:schemeClr>
                    </a:solidFill>
                  </a:tcPr>
                </a:tc>
                <a:tc>
                  <a:txBody>
                    <a:bodyPr/>
                    <a:lstStyle/>
                    <a:p>
                      <a:pPr algn="l" fontAlgn="ct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媒体任意</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719" marR="8719" marT="8718" marB="0" anchor="ctr"/>
                </a:tc>
                <a:extLst>
                  <a:ext uri="{0D108BD9-81ED-4DB2-BD59-A6C34878D82A}">
                    <a16:rowId xmlns:a16="http://schemas.microsoft.com/office/drawing/2014/main" val="10001"/>
                  </a:ext>
                </a:extLst>
              </a:tr>
              <a:tr h="216017">
                <a:tc>
                  <a:txBody>
                    <a:bodyPr/>
                    <a:lstStyle/>
                    <a:p>
                      <a:pPr algn="l" fontAlgn="ct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ファイル形式</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719" marR="8719" marT="8718" marB="0" anchor="ctr">
                    <a:solidFill>
                      <a:schemeClr val="tx1">
                        <a:lumMod val="50000"/>
                        <a:lumOff val="50000"/>
                      </a:schemeClr>
                    </a:solidFill>
                  </a:tcPr>
                </a:tc>
                <a:tc>
                  <a:txBody>
                    <a:bodyPr/>
                    <a:lstStyle/>
                    <a:p>
                      <a:pPr algn="l" fontAlgn="ctr"/>
                      <a:r>
                        <a:rPr 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MP4</a:t>
                      </a:r>
                      <a:endParaRPr lang="en-US" sz="8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719" marR="8719" marT="8718" marB="0" anchor="ctr"/>
                </a:tc>
                <a:extLst>
                  <a:ext uri="{0D108BD9-81ED-4DB2-BD59-A6C34878D82A}">
                    <a16:rowId xmlns:a16="http://schemas.microsoft.com/office/drawing/2014/main" val="10002"/>
                  </a:ext>
                </a:extLst>
              </a:tr>
              <a:tr h="216017">
                <a:tc>
                  <a:txBody>
                    <a:bodyPr/>
                    <a:lstStyle/>
                    <a:p>
                      <a:pPr algn="l" fontAlgn="ct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ビデオサイズ（</a:t>
                      </a:r>
                      <a:r>
                        <a:rPr lang="en-US" altLang="ja-JP"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pixel</a:t>
                      </a: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719" marR="8719" marT="8718" marB="0" anchor="ctr">
                    <a:solidFill>
                      <a:schemeClr val="tx1">
                        <a:lumMod val="50000"/>
                        <a:lumOff val="50000"/>
                      </a:schemeClr>
                    </a:solidFill>
                  </a:tcPr>
                </a:tc>
                <a:tc>
                  <a:txBody>
                    <a:bodyPr/>
                    <a:lstStyle/>
                    <a:p>
                      <a:pPr algn="l" fontAlgn="ct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媒体任意</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719" marR="8719" marT="8718" marB="0" anchor="ctr"/>
                </a:tc>
                <a:extLst>
                  <a:ext uri="{0D108BD9-81ED-4DB2-BD59-A6C34878D82A}">
                    <a16:rowId xmlns:a16="http://schemas.microsoft.com/office/drawing/2014/main" val="10003"/>
                  </a:ext>
                </a:extLst>
              </a:tr>
              <a:tr h="216017">
                <a:tc>
                  <a:txBody>
                    <a:bodyPr/>
                    <a:lstStyle/>
                    <a:p>
                      <a:pPr algn="l" fontAlgn="ct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アスペクト比</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719" marR="8719" marT="8718" marB="0" anchor="ctr">
                    <a:solidFill>
                      <a:schemeClr val="tx1">
                        <a:lumMod val="50000"/>
                        <a:lumOff val="50000"/>
                      </a:schemeClr>
                    </a:solidFill>
                  </a:tcPr>
                </a:tc>
                <a:tc>
                  <a:txBody>
                    <a:bodyPr/>
                    <a:lstStyle/>
                    <a:p>
                      <a:pPr algn="l" fontAlgn="ct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媒体任意</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719" marR="8719" marT="8718" marB="0" anchor="ctr"/>
                </a:tc>
                <a:extLst>
                  <a:ext uri="{0D108BD9-81ED-4DB2-BD59-A6C34878D82A}">
                    <a16:rowId xmlns:a16="http://schemas.microsoft.com/office/drawing/2014/main" val="10004"/>
                  </a:ext>
                </a:extLst>
              </a:tr>
              <a:tr h="216017">
                <a:tc>
                  <a:txBody>
                    <a:bodyPr/>
                    <a:lstStyle/>
                    <a:p>
                      <a:pPr algn="l" fontAlgn="ct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映像ビットレート</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719" marR="8719" marT="8718" marB="0" anchor="ctr">
                    <a:solidFill>
                      <a:schemeClr val="tx1">
                        <a:lumMod val="50000"/>
                        <a:lumOff val="50000"/>
                      </a:schemeClr>
                    </a:solidFill>
                  </a:tcPr>
                </a:tc>
                <a:tc>
                  <a:txBody>
                    <a:bodyPr/>
                    <a:lstStyle/>
                    <a:p>
                      <a:pPr algn="l" fontAlgn="ctr"/>
                      <a:r>
                        <a:rPr 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500kbps</a:t>
                      </a: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以内　</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8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719" marR="8719" marT="8718" marB="0" anchor="ctr"/>
                </a:tc>
                <a:extLst>
                  <a:ext uri="{0D108BD9-81ED-4DB2-BD59-A6C34878D82A}">
                    <a16:rowId xmlns:a16="http://schemas.microsoft.com/office/drawing/2014/main" val="10005"/>
                  </a:ext>
                </a:extLst>
              </a:tr>
              <a:tr h="216017">
                <a:tc>
                  <a:txBody>
                    <a:bodyPr/>
                    <a:lstStyle/>
                    <a:p>
                      <a:pPr algn="l" fontAlgn="ct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映像ビットレート区分</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719" marR="8719" marT="8718" marB="0" anchor="ctr">
                    <a:solidFill>
                      <a:schemeClr val="tx1">
                        <a:lumMod val="50000"/>
                        <a:lumOff val="50000"/>
                      </a:schemeClr>
                    </a:solidFill>
                  </a:tcPr>
                </a:tc>
                <a:tc>
                  <a:txBody>
                    <a:bodyPr/>
                    <a:lstStyle/>
                    <a:p>
                      <a:pPr algn="l" fontAlgn="ct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シングル（</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CBR</a:t>
                      </a: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719" marR="8719" marT="8718" marB="0" anchor="ctr"/>
                </a:tc>
                <a:extLst>
                  <a:ext uri="{0D108BD9-81ED-4DB2-BD59-A6C34878D82A}">
                    <a16:rowId xmlns:a16="http://schemas.microsoft.com/office/drawing/2014/main" val="10006"/>
                  </a:ext>
                </a:extLst>
              </a:tr>
              <a:tr h="216017">
                <a:tc>
                  <a:txBody>
                    <a:bodyPr/>
                    <a:lstStyle/>
                    <a:p>
                      <a:pPr algn="l" fontAlgn="ct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映像フレームレート</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719" marR="8719" marT="8718" marB="0" anchor="ctr">
                    <a:solidFill>
                      <a:schemeClr val="tx1">
                        <a:lumMod val="50000"/>
                        <a:lumOff val="50000"/>
                      </a:schemeClr>
                    </a:solidFill>
                  </a:tcPr>
                </a:tc>
                <a:tc>
                  <a:txBody>
                    <a:bodyPr/>
                    <a:lstStyle/>
                    <a:p>
                      <a:pPr algn="l" fontAlgn="ct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30</a:t>
                      </a: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フレーム</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秒　以下</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719" marR="8719" marT="8718" marB="0" anchor="ctr"/>
                </a:tc>
                <a:extLst>
                  <a:ext uri="{0D108BD9-81ED-4DB2-BD59-A6C34878D82A}">
                    <a16:rowId xmlns:a16="http://schemas.microsoft.com/office/drawing/2014/main" val="10007"/>
                  </a:ext>
                </a:extLst>
              </a:tr>
              <a:tr h="216017">
                <a:tc rowSpan="2">
                  <a:txBody>
                    <a:bodyPr/>
                    <a:lstStyle/>
                    <a:p>
                      <a:pPr algn="l" fontAlgn="ct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映像コーデック</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p>
                      <a:pPr algn="l" fontAlgn="ct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719" marR="8719" marT="8718" marB="0" anchor="ctr">
                    <a:solidFill>
                      <a:schemeClr val="tx1">
                        <a:lumMod val="50000"/>
                        <a:lumOff val="50000"/>
                      </a:schemeClr>
                    </a:solidFill>
                  </a:tcPr>
                </a:tc>
                <a:tc>
                  <a:txBody>
                    <a:bodyPr/>
                    <a:lstStyle/>
                    <a:p>
                      <a:pPr algn="l" fontAlgn="ctr"/>
                      <a:r>
                        <a:rPr 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h.264（MPEG4)</a:t>
                      </a:r>
                      <a:endParaRPr lang="en-US" sz="8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719" marR="8719" marT="8718" marB="0" anchor="ctr"/>
                </a:tc>
                <a:extLst>
                  <a:ext uri="{0D108BD9-81ED-4DB2-BD59-A6C34878D82A}">
                    <a16:rowId xmlns:a16="http://schemas.microsoft.com/office/drawing/2014/main" val="10008"/>
                  </a:ext>
                </a:extLst>
              </a:tr>
              <a:tr h="216017">
                <a:tc vMerge="1">
                  <a:txBody>
                    <a:bodyPr/>
                    <a:lstStyle/>
                    <a:p>
                      <a:pPr algn="l" fontAlgn="ctr"/>
                      <a:endParaRPr lang="ja-JP" altLang="en-US" sz="1000" b="0" i="0" u="none" strike="noStrike" dirty="0">
                        <a:solidFill>
                          <a:srgbClr val="000000"/>
                        </a:solidFill>
                        <a:effectLst/>
                        <a:latin typeface="ＭＳ Ｐゴシック"/>
                      </a:endParaRPr>
                    </a:p>
                  </a:txBody>
                  <a:tcPr marL="8718" marR="8718" marT="8718" marB="0" anchor="ctr"/>
                </a:tc>
                <a:tc>
                  <a:txBody>
                    <a:bodyPr/>
                    <a:lstStyle/>
                    <a:p>
                      <a:pPr algn="l" fontAlgn="ctr"/>
                      <a:r>
                        <a:rPr 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Baseline Profile codec</a:t>
                      </a:r>
                      <a:endParaRPr lang="en-US" sz="8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719" marR="8719" marT="8718" marB="0" anchor="ctr"/>
                </a:tc>
                <a:extLst>
                  <a:ext uri="{0D108BD9-81ED-4DB2-BD59-A6C34878D82A}">
                    <a16:rowId xmlns:a16="http://schemas.microsoft.com/office/drawing/2014/main" val="10009"/>
                  </a:ext>
                </a:extLst>
              </a:tr>
              <a:tr h="288022">
                <a:tc rowSpan="3">
                  <a:txBody>
                    <a:bodyPr/>
                    <a:lstStyle/>
                    <a:p>
                      <a:pPr algn="l" fontAlgn="ct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参照フレーム</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p>
                      <a:pPr algn="l" fontAlgn="ct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音声ビットレート</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p>
                      <a:pPr algn="l" fontAlgn="ct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719" marR="8719" marT="8718" marB="0" anchor="ctr">
                    <a:solidFill>
                      <a:schemeClr val="tx1">
                        <a:lumMod val="50000"/>
                        <a:lumOff val="50000"/>
                      </a:schemeClr>
                    </a:solidFill>
                  </a:tcPr>
                </a:tc>
                <a:tc>
                  <a:txBody>
                    <a:bodyPr/>
                    <a:lstStyle/>
                    <a:p>
                      <a:pPr algn="l" fontAlgn="ct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４以下</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719" marR="8719" marT="8718" marB="0" anchor="ctr"/>
                </a:tc>
                <a:extLst>
                  <a:ext uri="{0D108BD9-81ED-4DB2-BD59-A6C34878D82A}">
                    <a16:rowId xmlns:a16="http://schemas.microsoft.com/office/drawing/2014/main" val="10010"/>
                  </a:ext>
                </a:extLst>
              </a:tr>
              <a:tr h="266401">
                <a:tc vMerge="1">
                  <a:txBody>
                    <a:bodyPr/>
                    <a:lstStyle/>
                    <a:p>
                      <a:pPr algn="l" fontAlgn="ctr"/>
                      <a:endParaRPr lang="ja-JP" altLang="en-US" sz="1000" b="0" i="0" u="none" strike="noStrike" dirty="0">
                        <a:solidFill>
                          <a:srgbClr val="000000"/>
                        </a:solidFill>
                        <a:effectLst/>
                        <a:latin typeface="ＭＳ Ｐゴシック"/>
                      </a:endParaRPr>
                    </a:p>
                  </a:txBody>
                  <a:tcPr marL="8718" marR="8718" marT="8718" marB="0" anchor="ctr"/>
                </a:tc>
                <a:tc>
                  <a:txBody>
                    <a:bodyPr/>
                    <a:lstStyle/>
                    <a:p>
                      <a:pPr algn="l" fontAlgn="ctr"/>
                      <a:r>
                        <a:rPr 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64kbps</a:t>
                      </a:r>
                      <a:endParaRPr lang="en-US" sz="8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719" marR="8719" marT="8718" marB="0" anchor="ctr"/>
                </a:tc>
                <a:extLst>
                  <a:ext uri="{0D108BD9-81ED-4DB2-BD59-A6C34878D82A}">
                    <a16:rowId xmlns:a16="http://schemas.microsoft.com/office/drawing/2014/main" val="10011"/>
                  </a:ext>
                </a:extLst>
              </a:tr>
              <a:tr h="244780">
                <a:tc vMerge="1">
                  <a:txBody>
                    <a:bodyPr/>
                    <a:lstStyle/>
                    <a:p>
                      <a:pPr algn="l" fontAlgn="ctr"/>
                      <a:endParaRPr lang="ja-JP" altLang="en-US" sz="1000" b="0" i="0" u="none" strike="noStrike" dirty="0">
                        <a:solidFill>
                          <a:srgbClr val="000000"/>
                        </a:solidFill>
                        <a:effectLst/>
                        <a:latin typeface="ＭＳ Ｐゴシック"/>
                      </a:endParaRPr>
                    </a:p>
                  </a:txBody>
                  <a:tcPr marL="8718" marR="8718" marT="8718"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左右合計：</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44.1</a:t>
                      </a:r>
                      <a:r>
                        <a:rPr 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Khz  </a:t>
                      </a: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（各：</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22.050kHz）</a:t>
                      </a:r>
                      <a:endParaRPr lang="en-US" altLang="ja-JP" sz="8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719" marR="8719" marT="8718" marB="0" anchor="ctr"/>
                </a:tc>
                <a:extLst>
                  <a:ext uri="{0D108BD9-81ED-4DB2-BD59-A6C34878D82A}">
                    <a16:rowId xmlns:a16="http://schemas.microsoft.com/office/drawing/2014/main" val="10012"/>
                  </a:ext>
                </a:extLst>
              </a:tr>
              <a:tr h="259259">
                <a:tc>
                  <a:txBody>
                    <a:bodyPr/>
                    <a:lstStyle/>
                    <a:p>
                      <a:pPr algn="l" fontAlgn="ct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音声タイプ</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719" marR="8719" marT="8718" marB="0" anchor="ctr">
                    <a:solidFill>
                      <a:schemeClr val="tx1">
                        <a:lumMod val="50000"/>
                        <a:lumOff val="50000"/>
                      </a:schemeClr>
                    </a:solidFill>
                  </a:tcPr>
                </a:tc>
                <a:tc>
                  <a:txBody>
                    <a:bodyPr/>
                    <a:lstStyle/>
                    <a:p>
                      <a:pPr algn="l" fontAlgn="ct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ステレオ</a:t>
                      </a: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719" marR="8719" marT="8718" marB="0" anchor="ctr"/>
                </a:tc>
                <a:extLst>
                  <a:ext uri="{0D108BD9-81ED-4DB2-BD59-A6C34878D82A}">
                    <a16:rowId xmlns:a16="http://schemas.microsoft.com/office/drawing/2014/main" val="10013"/>
                  </a:ext>
                </a:extLst>
              </a:tr>
              <a:tr h="247271">
                <a:tc>
                  <a:txBody>
                    <a:bodyPr/>
                    <a:lstStyle/>
                    <a:p>
                      <a:pPr algn="l" fontAlgn="ct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音声コーデック</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719" marR="8719" marT="8718" marB="0" anchor="ctr">
                    <a:solidFill>
                      <a:schemeClr val="tx1">
                        <a:lumMod val="50000"/>
                        <a:lumOff val="50000"/>
                      </a:schemeClr>
                    </a:solidFill>
                  </a:tcPr>
                </a:tc>
                <a:tc>
                  <a:txBody>
                    <a:bodyPr/>
                    <a:lstStyle/>
                    <a:p>
                      <a:pPr algn="l" fontAlgn="ctr"/>
                      <a:r>
                        <a:rPr 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AAC</a:t>
                      </a:r>
                      <a:endParaRPr lang="en-US" sz="8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719" marR="8719" marT="8718" marB="0" anchor="ctr"/>
                </a:tc>
                <a:extLst>
                  <a:ext uri="{0D108BD9-81ED-4DB2-BD59-A6C34878D82A}">
                    <a16:rowId xmlns:a16="http://schemas.microsoft.com/office/drawing/2014/main" val="10014"/>
                  </a:ext>
                </a:extLst>
              </a:tr>
              <a:tr h="288022">
                <a:tc>
                  <a:txBody>
                    <a:bodyPr/>
                    <a:lstStyle/>
                    <a:p>
                      <a:pPr algn="l" fontAlgn="ctr"/>
                      <a:r>
                        <a:rPr 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a:t>
                      </a:r>
                      <a:r>
                        <a:rPr lang="en-US" sz="800" b="1" u="none" strike="noStrike" dirty="0" err="1">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moov</a:t>
                      </a:r>
                      <a:r>
                        <a:rPr 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atom</a:t>
                      </a:r>
                      <a:endParaRPr 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719" marR="8719" marT="8718" marB="0" anchor="ctr">
                    <a:solidFill>
                      <a:schemeClr val="tx1">
                        <a:lumMod val="50000"/>
                        <a:lumOff val="50000"/>
                      </a:schemeClr>
                    </a:solidFill>
                  </a:tcPr>
                </a:tc>
                <a:tc>
                  <a:txBody>
                    <a:bodyPr/>
                    <a:lstStyle/>
                    <a:p>
                      <a:pPr algn="l" fontAlgn="ctr"/>
                      <a:r>
                        <a:rPr lang="ja-JP" alt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ビデオファイルの先頭に配置　</a:t>
                      </a:r>
                      <a:r>
                        <a:rPr lang="en-US" altLang="ja-JP"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8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719" marR="8719" marT="8718" marB="0" anchor="ctr"/>
                </a:tc>
                <a:extLst>
                  <a:ext uri="{0D108BD9-81ED-4DB2-BD59-A6C34878D82A}">
                    <a16:rowId xmlns:a16="http://schemas.microsoft.com/office/drawing/2014/main" val="10015"/>
                  </a:ext>
                </a:extLst>
              </a:tr>
              <a:tr h="288022">
                <a:tc>
                  <a:txBody>
                    <a:bodyPr/>
                    <a:lstStyle/>
                    <a:p>
                      <a:pPr algn="l" fontAlgn="ctr"/>
                      <a:r>
                        <a:rPr lang="ja-JP" altLang="en-US" sz="80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 総サイズ</a:t>
                      </a:r>
                      <a:endParaRPr lang="ja-JP" altLang="en-US" sz="80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719" marR="8719" marT="8718" marB="0" anchor="ctr">
                    <a:solidFill>
                      <a:schemeClr val="tx1">
                        <a:lumMod val="50000"/>
                        <a:lumOff val="50000"/>
                      </a:schemeClr>
                    </a:solidFill>
                  </a:tcPr>
                </a:tc>
                <a:tc>
                  <a:txBody>
                    <a:bodyPr/>
                    <a:lstStyle/>
                    <a:p>
                      <a:pPr algn="l" fontAlgn="ctr"/>
                      <a:r>
                        <a:rPr lang="en-US" sz="80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 </a:t>
                      </a:r>
                      <a:r>
                        <a:rPr lang="en-US" sz="8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1MB</a:t>
                      </a:r>
                      <a:r>
                        <a:rPr lang="ja-JP" altLang="en-US" sz="80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以内（容量オーバー不可）</a:t>
                      </a:r>
                      <a:endParaRPr lang="ja-JP" altLang="en-US" sz="800" b="0" i="0" u="none" strike="noStrike" dirty="0">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719" marR="8719" marT="8718" marB="0" anchor="ctr"/>
                </a:tc>
                <a:extLst>
                  <a:ext uri="{0D108BD9-81ED-4DB2-BD59-A6C34878D82A}">
                    <a16:rowId xmlns:a16="http://schemas.microsoft.com/office/drawing/2014/main" val="10016"/>
                  </a:ext>
                </a:extLst>
              </a:tr>
            </a:tbl>
          </a:graphicData>
        </a:graphic>
      </p:graphicFrame>
      <p:sp>
        <p:nvSpPr>
          <p:cNvPr id="27705" name="テキスト ボックス 2">
            <a:extLst>
              <a:ext uri="{FF2B5EF4-FFF2-40B4-BE49-F238E27FC236}">
                <a16:creationId xmlns:a16="http://schemas.microsoft.com/office/drawing/2014/main" id="{94C1CDE2-6CAD-F046-6A27-40B71F0013CA}"/>
              </a:ext>
            </a:extLst>
          </p:cNvPr>
          <p:cNvSpPr txBox="1">
            <a:spLocks noChangeArrowheads="1"/>
          </p:cNvSpPr>
          <p:nvPr/>
        </p:nvSpPr>
        <p:spPr bwMode="auto">
          <a:xfrm>
            <a:off x="468313" y="5510213"/>
            <a:ext cx="66008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en-US" altLang="ja-JP" sz="800">
                <a:latin typeface="メイリオ" panose="020B0604030504040204" pitchFamily="50" charset="-128"/>
                <a:ea typeface="メイリオ" panose="020B0604030504040204" pitchFamily="50" charset="-128"/>
              </a:rPr>
              <a:t>※</a:t>
            </a:r>
            <a:r>
              <a:rPr lang="ja-JP" altLang="en-US" sz="800">
                <a:latin typeface="メイリオ" panose="020B0604030504040204" pitchFamily="50" charset="-128"/>
                <a:ea typeface="メイリオ" panose="020B0604030504040204" pitchFamily="50" charset="-128"/>
              </a:rPr>
              <a:t>映像ビットレートに関して</a:t>
            </a:r>
            <a:r>
              <a:rPr lang="en-US" altLang="ja-JP" sz="800">
                <a:latin typeface="メイリオ" panose="020B0604030504040204" pitchFamily="50" charset="-128"/>
                <a:ea typeface="メイリオ" panose="020B0604030504040204" pitchFamily="50" charset="-128"/>
              </a:rPr>
              <a:t>CM</a:t>
            </a:r>
            <a:r>
              <a:rPr lang="ja-JP" altLang="en-US" sz="800">
                <a:latin typeface="メイリオ" panose="020B0604030504040204" pitchFamily="50" charset="-128"/>
                <a:ea typeface="メイリオ" panose="020B0604030504040204" pitchFamily="50" charset="-128"/>
              </a:rPr>
              <a:t>内容により、本規定のエンコードレートでは画像が粗くなってしまう場合は、予めご相談ください。</a:t>
            </a:r>
          </a:p>
          <a:p>
            <a:pPr eaLnBrk="1" hangingPunct="1">
              <a:spcBef>
                <a:spcPct val="0"/>
              </a:spcBef>
              <a:buFontTx/>
              <a:buNone/>
            </a:pPr>
            <a:r>
              <a:rPr lang="en-US" altLang="ja-JP" sz="800">
                <a:latin typeface="メイリオ" panose="020B0604030504040204" pitchFamily="50" charset="-128"/>
                <a:ea typeface="メイリオ" panose="020B0604030504040204" pitchFamily="50" charset="-128"/>
              </a:rPr>
              <a:t>※</a:t>
            </a:r>
            <a:r>
              <a:rPr lang="ja-JP" altLang="en-US" sz="800">
                <a:latin typeface="メイリオ" panose="020B0604030504040204" pitchFamily="50" charset="-128"/>
                <a:ea typeface="メイリオ" panose="020B0604030504040204" pitchFamily="50" charset="-128"/>
              </a:rPr>
              <a:t>「</a:t>
            </a:r>
            <a:r>
              <a:rPr lang="en-US" altLang="ja-JP" sz="800">
                <a:latin typeface="メイリオ" panose="020B0604030504040204" pitchFamily="50" charset="-128"/>
                <a:ea typeface="メイリオ" panose="020B0604030504040204" pitchFamily="50" charset="-128"/>
              </a:rPr>
              <a:t>moov atom</a:t>
            </a:r>
            <a:r>
              <a:rPr lang="ja-JP" altLang="en-US" sz="800">
                <a:latin typeface="メイリオ" panose="020B0604030504040204" pitchFamily="50" charset="-128"/>
                <a:ea typeface="メイリオ" panose="020B0604030504040204" pitchFamily="50" charset="-128"/>
              </a:rPr>
              <a:t>」について</a:t>
            </a:r>
          </a:p>
          <a:p>
            <a:pPr eaLnBrk="1" hangingPunct="1">
              <a:spcBef>
                <a:spcPct val="0"/>
              </a:spcBef>
              <a:buFontTx/>
              <a:buNone/>
            </a:pPr>
            <a:r>
              <a:rPr lang="ja-JP" altLang="en-US" sz="800">
                <a:latin typeface="メイリオ" panose="020B0604030504040204" pitchFamily="50" charset="-128"/>
                <a:ea typeface="メイリオ" panose="020B0604030504040204" pitchFamily="50" charset="-128"/>
              </a:rPr>
              <a:t>「</a:t>
            </a:r>
            <a:r>
              <a:rPr lang="en-US" altLang="ja-JP" sz="800">
                <a:latin typeface="メイリオ" panose="020B0604030504040204" pitchFamily="50" charset="-128"/>
                <a:ea typeface="メイリオ" panose="020B0604030504040204" pitchFamily="50" charset="-128"/>
              </a:rPr>
              <a:t>moov atom</a:t>
            </a:r>
            <a:r>
              <a:rPr lang="ja-JP" altLang="en-US" sz="800">
                <a:latin typeface="メイリオ" panose="020B0604030504040204" pitchFamily="50" charset="-128"/>
                <a:ea typeface="メイリオ" panose="020B0604030504040204" pitchFamily="50" charset="-128"/>
              </a:rPr>
              <a:t>」はビデオ再生を開始するのに必要なインデックス情報の事で、ビデオファイルの読み込み後すぐに再生を開始するために、</a:t>
            </a:r>
          </a:p>
          <a:p>
            <a:pPr eaLnBrk="1" hangingPunct="1">
              <a:spcBef>
                <a:spcPct val="0"/>
              </a:spcBef>
              <a:buFontTx/>
              <a:buNone/>
            </a:pPr>
            <a:r>
              <a:rPr lang="ja-JP" altLang="en-US" sz="800">
                <a:latin typeface="メイリオ" panose="020B0604030504040204" pitchFamily="50" charset="-128"/>
                <a:ea typeface="メイリオ" panose="020B0604030504040204" pitchFamily="50" charset="-128"/>
              </a:rPr>
              <a:t>「</a:t>
            </a:r>
            <a:r>
              <a:rPr lang="en-US" altLang="ja-JP" sz="800">
                <a:latin typeface="メイリオ" panose="020B0604030504040204" pitchFamily="50" charset="-128"/>
                <a:ea typeface="メイリオ" panose="020B0604030504040204" pitchFamily="50" charset="-128"/>
              </a:rPr>
              <a:t>moov atom</a:t>
            </a:r>
            <a:r>
              <a:rPr lang="ja-JP" altLang="en-US" sz="800">
                <a:latin typeface="メイリオ" panose="020B0604030504040204" pitchFamily="50" charset="-128"/>
                <a:ea typeface="メイリオ" panose="020B0604030504040204" pitchFamily="50" charset="-128"/>
              </a:rPr>
              <a:t>」をビデオファイルの先頭に配置して頂く必要があります。</a:t>
            </a:r>
            <a:endParaRPr lang="en-US" altLang="ja-JP" sz="800">
              <a:latin typeface="メイリオ" panose="020B0604030504040204" pitchFamily="50" charset="-128"/>
              <a:ea typeface="メイリオ" panose="020B0604030504040204" pitchFamily="50" charset="-128"/>
            </a:endParaRPr>
          </a:p>
          <a:p>
            <a:pPr eaLnBrk="1" hangingPunct="1">
              <a:spcBef>
                <a:spcPct val="0"/>
              </a:spcBef>
              <a:buFontTx/>
              <a:buNone/>
            </a:pPr>
            <a:endParaRPr lang="ja-JP" altLang="en-US" sz="800">
              <a:latin typeface="メイリオ" panose="020B0604030504040204" pitchFamily="50" charset="-128"/>
              <a:ea typeface="メイリオ" panose="020B0604030504040204" pitchFamily="50" charset="-128"/>
            </a:endParaRPr>
          </a:p>
        </p:txBody>
      </p:sp>
      <p:sp>
        <p:nvSpPr>
          <p:cNvPr id="27706" name="タイトル 1">
            <a:extLst>
              <a:ext uri="{FF2B5EF4-FFF2-40B4-BE49-F238E27FC236}">
                <a16:creationId xmlns:a16="http://schemas.microsoft.com/office/drawing/2014/main" id="{EDD340A8-C918-B957-D98D-1B4EED50807E}"/>
              </a:ext>
            </a:extLst>
          </p:cNvPr>
          <p:cNvSpPr txBox="1">
            <a:spLocks/>
          </p:cNvSpPr>
          <p:nvPr/>
        </p:nvSpPr>
        <p:spPr bwMode="auto">
          <a:xfrm>
            <a:off x="2916238" y="130175"/>
            <a:ext cx="56880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900">
                <a:latin typeface="Arial" panose="020B0604020202020204" pitchFamily="34" charset="0"/>
                <a:ea typeface="メイリオ" panose="020B0604030504040204" pitchFamily="50" charset="-128"/>
                <a:cs typeface="Arial" panose="020B0604020202020204" pitchFamily="34" charset="0"/>
              </a:rPr>
              <a:t>レクタングルバナー・ビルボードバナー</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テキスト ボックス 16">
            <a:extLst>
              <a:ext uri="{FF2B5EF4-FFF2-40B4-BE49-F238E27FC236}">
                <a16:creationId xmlns:a16="http://schemas.microsoft.com/office/drawing/2014/main" id="{9355637C-47D9-C9BF-F3A7-D55F7E1C6E13}"/>
              </a:ext>
            </a:extLst>
          </p:cNvPr>
          <p:cNvSpPr txBox="1">
            <a:spLocks noChangeArrowheads="1"/>
          </p:cNvSpPr>
          <p:nvPr/>
        </p:nvSpPr>
        <p:spPr bwMode="auto">
          <a:xfrm>
            <a:off x="179388" y="44450"/>
            <a:ext cx="66246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1800">
                <a:latin typeface="メイリオ" panose="020B0604030504040204" pitchFamily="50" charset="-128"/>
                <a:ea typeface="メイリオ" panose="020B0604030504040204" pitchFamily="50" charset="-128"/>
              </a:rPr>
              <a:t>PC</a:t>
            </a:r>
            <a:r>
              <a:rPr lang="ja-JP" altLang="en-US" sz="1800">
                <a:latin typeface="メイリオ" panose="020B0604030504040204" pitchFamily="50" charset="-128"/>
                <a:ea typeface="メイリオ" panose="020B0604030504040204" pitchFamily="50" charset="-128"/>
              </a:rPr>
              <a:t>ビルボードバナー　簡易テンプレート</a:t>
            </a:r>
          </a:p>
        </p:txBody>
      </p:sp>
      <p:graphicFrame>
        <p:nvGraphicFramePr>
          <p:cNvPr id="29" name="表 28">
            <a:extLst>
              <a:ext uri="{FF2B5EF4-FFF2-40B4-BE49-F238E27FC236}">
                <a16:creationId xmlns:a16="http://schemas.microsoft.com/office/drawing/2014/main" id="{BC5C959D-7117-9D76-5E0B-7530A791E422}"/>
              </a:ext>
            </a:extLst>
          </p:cNvPr>
          <p:cNvGraphicFramePr>
            <a:graphicFrameLocks noGrp="1" noChangeAspect="1"/>
          </p:cNvGraphicFramePr>
          <p:nvPr/>
        </p:nvGraphicFramePr>
        <p:xfrm>
          <a:off x="611188" y="4686300"/>
          <a:ext cx="7129462" cy="1800225"/>
        </p:xfrm>
        <a:graphic>
          <a:graphicData uri="http://schemas.openxmlformats.org/drawingml/2006/table">
            <a:tbl>
              <a:tblPr firstRow="1" bandRow="1">
                <a:tableStyleId>{2D5ABB26-0587-4C30-8999-92F81FD0307C}</a:tableStyleId>
              </a:tblPr>
              <a:tblGrid>
                <a:gridCol w="1106295">
                  <a:extLst>
                    <a:ext uri="{9D8B030D-6E8A-4147-A177-3AD203B41FA5}">
                      <a16:colId xmlns:a16="http://schemas.microsoft.com/office/drawing/2014/main" val="20000"/>
                    </a:ext>
                  </a:extLst>
                </a:gridCol>
                <a:gridCol w="6023167">
                  <a:extLst>
                    <a:ext uri="{9D8B030D-6E8A-4147-A177-3AD203B41FA5}">
                      <a16:colId xmlns:a16="http://schemas.microsoft.com/office/drawing/2014/main" val="20001"/>
                    </a:ext>
                  </a:extLst>
                </a:gridCol>
              </a:tblGrid>
              <a:tr h="180022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bg1"/>
                          </a:solidFill>
                          <a:latin typeface="メイリオ" pitchFamily="50" charset="-128"/>
                          <a:ea typeface="メイリオ" pitchFamily="50" charset="-128"/>
                          <a:cs typeface="メイリオ" pitchFamily="50" charset="-128"/>
                        </a:rPr>
                        <a:t>入稿素材</a:t>
                      </a:r>
                    </a:p>
                  </a:txBody>
                  <a:tcPr marL="91431" marR="91431" marT="45740" marB="45740" anchor="ct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chemeClr val="tx1">
                        <a:lumMod val="75000"/>
                        <a:lumOff val="25000"/>
                      </a:schemeClr>
                    </a:solidFill>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・動画：</a:t>
                      </a:r>
                      <a:r>
                        <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100MB</a:t>
                      </a: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以内、</a:t>
                      </a:r>
                      <a:r>
                        <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MOV</a:t>
                      </a: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a:t>
                      </a:r>
                      <a:r>
                        <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MP4</a:t>
                      </a:r>
                    </a:p>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　　　　</a:t>
                      </a:r>
                      <a:r>
                        <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15</a:t>
                      </a: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秒以内</a:t>
                      </a:r>
                      <a:endPar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endParaRPr>
                    </a:p>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　　　　</a:t>
                      </a:r>
                      <a:r>
                        <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W800×H450px</a:t>
                      </a: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以上　</a:t>
                      </a:r>
                      <a:r>
                        <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W1792×H1008px</a:t>
                      </a: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以下（</a:t>
                      </a:r>
                      <a:r>
                        <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16</a:t>
                      </a: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a:t>
                      </a:r>
                      <a:r>
                        <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9</a:t>
                      </a: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a:t>
                      </a:r>
                      <a:endPar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endParaRPr>
                    </a:p>
                    <a:p>
                      <a:pPr marL="0" marR="0" indent="0" algn="l" defTabSz="914400" rtl="0" eaLnBrk="1" fontAlgn="ctr" latinLnBrk="0" hangingPunct="1">
                        <a:lnSpc>
                          <a:spcPct val="100000"/>
                        </a:lnSpc>
                        <a:spcBef>
                          <a:spcPts val="0"/>
                        </a:spcBef>
                        <a:spcAft>
                          <a:spcPts val="0"/>
                        </a:spcAft>
                        <a:buClrTx/>
                        <a:buSzTx/>
                        <a:buFontTx/>
                        <a:buNone/>
                        <a:tabLst/>
                        <a:defRPr/>
                      </a:pPr>
                      <a:endPar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endParaRPr>
                    </a:p>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・静止画：</a:t>
                      </a:r>
                      <a:r>
                        <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256x250px</a:t>
                      </a: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　</a:t>
                      </a:r>
                      <a:r>
                        <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jpg</a:t>
                      </a: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a:t>
                      </a:r>
                      <a:r>
                        <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GIF</a:t>
                      </a: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（アニメ</a:t>
                      </a:r>
                      <a:r>
                        <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GIF</a:t>
                      </a: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は</a:t>
                      </a:r>
                      <a:r>
                        <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NG</a:t>
                      </a: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a:t>
                      </a:r>
                      <a:endPar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endParaRPr>
                    </a:p>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　　　　　</a:t>
                      </a:r>
                      <a:r>
                        <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80KB</a:t>
                      </a: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以内</a:t>
                      </a:r>
                      <a:endPar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endParaRPr>
                    </a:p>
                    <a:p>
                      <a:pPr marL="0" marR="0" indent="0" algn="l" defTabSz="914400" rtl="0" eaLnBrk="1" fontAlgn="ctr" latinLnBrk="0" hangingPunct="1">
                        <a:lnSpc>
                          <a:spcPct val="100000"/>
                        </a:lnSpc>
                        <a:spcBef>
                          <a:spcPts val="0"/>
                        </a:spcBef>
                        <a:spcAft>
                          <a:spcPts val="0"/>
                        </a:spcAft>
                        <a:buClrTx/>
                        <a:buSzTx/>
                        <a:buFontTx/>
                        <a:buNone/>
                        <a:tabLst/>
                        <a:defRPr/>
                      </a:pPr>
                      <a:endPar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endParaRPr>
                    </a:p>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a:t>
                      </a:r>
                      <a:r>
                        <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URL</a:t>
                      </a: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a:t>
                      </a:r>
                      <a:r>
                        <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1</a:t>
                      </a: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種</a:t>
                      </a:r>
                      <a:endPar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endParaRPr>
                    </a:p>
                    <a:p>
                      <a:pPr marL="0" marR="0" indent="0" algn="l" defTabSz="914400" rtl="0" eaLnBrk="1" fontAlgn="ctr" latinLnBrk="0" hangingPunct="1">
                        <a:lnSpc>
                          <a:spcPct val="100000"/>
                        </a:lnSpc>
                        <a:spcBef>
                          <a:spcPts val="0"/>
                        </a:spcBef>
                        <a:spcAft>
                          <a:spcPts val="0"/>
                        </a:spcAft>
                        <a:buClrTx/>
                        <a:buSzTx/>
                        <a:buFontTx/>
                        <a:buNone/>
                        <a:tabLst/>
                        <a:defRPr/>
                      </a:pPr>
                      <a:endPar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endParaRPr>
                    </a:p>
                    <a:p>
                      <a:pPr marL="0" marR="0" indent="0" algn="l" defTabSz="914400" rtl="0" eaLnBrk="1" fontAlgn="ctr" latinLnBrk="0" hangingPunct="1">
                        <a:lnSpc>
                          <a:spcPct val="100000"/>
                        </a:lnSpc>
                        <a:spcBef>
                          <a:spcPts val="0"/>
                        </a:spcBef>
                        <a:spcAft>
                          <a:spcPts val="0"/>
                        </a:spcAft>
                        <a:buClrTx/>
                        <a:buSzTx/>
                        <a:buFontTx/>
                        <a:buNone/>
                        <a:tabLst/>
                        <a:defRPr/>
                      </a:pPr>
                      <a:r>
                        <a:rPr lang="en-US" altLang="ja-JP" sz="1000" u="none" strike="noStrike" dirty="0">
                          <a:solidFill>
                            <a:schemeClr val="tx1">
                              <a:lumMod val="65000"/>
                              <a:lumOff val="35000"/>
                            </a:schemeClr>
                          </a:solidFill>
                          <a:effectLst/>
                          <a:latin typeface="メイリオ" pitchFamily="50" charset="-128"/>
                          <a:ea typeface="メイリオ" pitchFamily="50" charset="-128"/>
                          <a:cs typeface="メイリオ" pitchFamily="50" charset="-128"/>
                        </a:rPr>
                        <a:t>※</a:t>
                      </a:r>
                      <a:r>
                        <a:rPr lang="ja-JP" altLang="en-US" sz="1000" u="none" strike="noStrike" dirty="0">
                          <a:solidFill>
                            <a:schemeClr val="tx1">
                              <a:lumMod val="65000"/>
                              <a:lumOff val="35000"/>
                            </a:schemeClr>
                          </a:solidFill>
                          <a:effectLst/>
                          <a:latin typeface="メイリオ" pitchFamily="50" charset="-128"/>
                          <a:ea typeface="メイリオ" pitchFamily="50" charset="-128"/>
                          <a:cs typeface="メイリオ" pitchFamily="50" charset="-128"/>
                        </a:rPr>
                        <a:t>リンク先は、動作確認の関係上、掲載開始日の５営業日前までに指定の</a:t>
                      </a:r>
                      <a:r>
                        <a:rPr lang="en-US" altLang="ja-JP" sz="1000" u="none" strike="noStrike" dirty="0">
                          <a:solidFill>
                            <a:schemeClr val="tx1">
                              <a:lumMod val="65000"/>
                              <a:lumOff val="35000"/>
                            </a:schemeClr>
                          </a:solidFill>
                          <a:effectLst/>
                          <a:latin typeface="メイリオ" pitchFamily="50" charset="-128"/>
                          <a:ea typeface="メイリオ" pitchFamily="50" charset="-128"/>
                          <a:cs typeface="メイリオ" pitchFamily="50" charset="-128"/>
                        </a:rPr>
                        <a:t>URL</a:t>
                      </a:r>
                      <a:r>
                        <a:rPr lang="ja-JP" altLang="en-US" sz="1000" u="none" strike="noStrike" dirty="0">
                          <a:solidFill>
                            <a:schemeClr val="tx1">
                              <a:lumMod val="65000"/>
                              <a:lumOff val="35000"/>
                            </a:schemeClr>
                          </a:solidFill>
                          <a:effectLst/>
                          <a:latin typeface="メイリオ" pitchFamily="50" charset="-128"/>
                          <a:ea typeface="メイリオ" pitchFamily="50" charset="-128"/>
                          <a:cs typeface="メイリオ" pitchFamily="50" charset="-128"/>
                        </a:rPr>
                        <a:t>を立ち上げてください。</a:t>
                      </a:r>
                      <a:endParaRPr lang="en-US" altLang="ja-JP" sz="1000" u="none" strike="noStrike" dirty="0">
                        <a:solidFill>
                          <a:schemeClr val="tx1">
                            <a:lumMod val="65000"/>
                            <a:lumOff val="35000"/>
                          </a:schemeClr>
                        </a:solidFill>
                        <a:effectLst/>
                        <a:latin typeface="メイリオ" pitchFamily="50" charset="-128"/>
                        <a:ea typeface="メイリオ" pitchFamily="50" charset="-128"/>
                        <a:cs typeface="メイリオ" pitchFamily="50" charset="-128"/>
                      </a:endParaRPr>
                    </a:p>
                  </a:txBody>
                  <a:tcPr marL="91431" marR="91431" marT="45740" marB="45740" anchor="ct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pic>
        <p:nvPicPr>
          <p:cNvPr id="28683" name="図 2">
            <a:extLst>
              <a:ext uri="{FF2B5EF4-FFF2-40B4-BE49-F238E27FC236}">
                <a16:creationId xmlns:a16="http://schemas.microsoft.com/office/drawing/2014/main" id="{9D9BABB3-CEC5-F774-94ED-6170AA2DD7B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712788"/>
            <a:ext cx="6156325" cy="159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79">
            <a:extLst>
              <a:ext uri="{FF2B5EF4-FFF2-40B4-BE49-F238E27FC236}">
                <a16:creationId xmlns:a16="http://schemas.microsoft.com/office/drawing/2014/main" id="{4F8E9AF3-518C-28FB-74C3-45529CFEA656}"/>
              </a:ext>
            </a:extLst>
          </p:cNvPr>
          <p:cNvSpPr>
            <a:spLocks noChangeArrowheads="1"/>
          </p:cNvSpPr>
          <p:nvPr/>
        </p:nvSpPr>
        <p:spPr bwMode="auto">
          <a:xfrm>
            <a:off x="4427538" y="712788"/>
            <a:ext cx="2844800" cy="1593850"/>
          </a:xfrm>
          <a:prstGeom prst="rect">
            <a:avLst/>
          </a:prstGeom>
          <a:solidFill>
            <a:schemeClr val="accent1">
              <a:lumMod val="20000"/>
              <a:lumOff val="80000"/>
              <a:alpha val="80000"/>
            </a:schemeClr>
          </a:solidFill>
          <a:ln w="9525">
            <a:solidFill>
              <a:schemeClr val="tx1"/>
            </a:solidFill>
            <a:miter lim="800000"/>
            <a:headEnd/>
            <a:tailEnd/>
          </a:ln>
          <a:effec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defRPr/>
            </a:pPr>
            <a:endParaRPr lang="en-US" altLang="ja-JP" sz="800">
              <a:solidFill>
                <a:srgbClr val="FFFFFF"/>
              </a:solidFill>
              <a:latin typeface="メイリオ" panose="020B0604030504040204" pitchFamily="50" charset="-128"/>
              <a:ea typeface="メイリオ" panose="020B0604030504040204" pitchFamily="50" charset="-128"/>
            </a:endParaRPr>
          </a:p>
        </p:txBody>
      </p:sp>
      <p:grpSp>
        <p:nvGrpSpPr>
          <p:cNvPr id="28685" name="グループ化 7">
            <a:extLst>
              <a:ext uri="{FF2B5EF4-FFF2-40B4-BE49-F238E27FC236}">
                <a16:creationId xmlns:a16="http://schemas.microsoft.com/office/drawing/2014/main" id="{0162BD91-5C9D-9630-2F1C-4F326A6E10A0}"/>
              </a:ext>
            </a:extLst>
          </p:cNvPr>
          <p:cNvGrpSpPr>
            <a:grpSpLocks/>
          </p:cNvGrpSpPr>
          <p:nvPr/>
        </p:nvGrpSpPr>
        <p:grpSpPr bwMode="auto">
          <a:xfrm>
            <a:off x="5608638" y="1524000"/>
            <a:ext cx="547687" cy="523875"/>
            <a:chOff x="1068388" y="3805390"/>
            <a:chExt cx="381000" cy="381000"/>
          </a:xfrm>
        </p:grpSpPr>
        <p:sp>
          <p:nvSpPr>
            <p:cNvPr id="9" name="円/楕円 51">
              <a:extLst>
                <a:ext uri="{FF2B5EF4-FFF2-40B4-BE49-F238E27FC236}">
                  <a16:creationId xmlns:a16="http://schemas.microsoft.com/office/drawing/2014/main" id="{97EF9BA7-93C0-65CF-2144-4489FFE61662}"/>
                </a:ext>
              </a:extLst>
            </p:cNvPr>
            <p:cNvSpPr/>
            <p:nvPr/>
          </p:nvSpPr>
          <p:spPr bwMode="auto">
            <a:xfrm>
              <a:off x="1068388" y="3805390"/>
              <a:ext cx="381000" cy="381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 name="二等辺三角形 9">
              <a:extLst>
                <a:ext uri="{FF2B5EF4-FFF2-40B4-BE49-F238E27FC236}">
                  <a16:creationId xmlns:a16="http://schemas.microsoft.com/office/drawing/2014/main" id="{B9EBA7F2-477F-3380-FE78-60926A19DEC0}"/>
                </a:ext>
              </a:extLst>
            </p:cNvPr>
            <p:cNvSpPr/>
            <p:nvPr/>
          </p:nvSpPr>
          <p:spPr bwMode="auto">
            <a:xfrm rot="5400000">
              <a:off x="1209744" y="3925312"/>
              <a:ext cx="152400" cy="14577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13" name="Rectangle 79">
            <a:extLst>
              <a:ext uri="{FF2B5EF4-FFF2-40B4-BE49-F238E27FC236}">
                <a16:creationId xmlns:a16="http://schemas.microsoft.com/office/drawing/2014/main" id="{421984D9-C81E-48EE-48AA-E175AD8AD183}"/>
              </a:ext>
            </a:extLst>
          </p:cNvPr>
          <p:cNvSpPr>
            <a:spLocks noChangeArrowheads="1"/>
          </p:cNvSpPr>
          <p:nvPr/>
        </p:nvSpPr>
        <p:spPr bwMode="auto">
          <a:xfrm>
            <a:off x="1098550" y="712788"/>
            <a:ext cx="3328988" cy="1593850"/>
          </a:xfrm>
          <a:prstGeom prst="rect">
            <a:avLst/>
          </a:prstGeom>
          <a:solidFill>
            <a:schemeClr val="accent6">
              <a:lumMod val="60000"/>
              <a:lumOff val="40000"/>
            </a:schemeClr>
          </a:solidFill>
          <a:ln w="9525">
            <a:solidFill>
              <a:schemeClr val="tx1"/>
            </a:solidFill>
            <a:miter lim="800000"/>
            <a:headEnd/>
            <a:tailEnd/>
          </a:ln>
          <a:effec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defRPr/>
            </a:pPr>
            <a:endParaRPr lang="en-US" altLang="ja-JP" sz="800" dirty="0">
              <a:solidFill>
                <a:srgbClr val="FFFFFF"/>
              </a:solidFill>
              <a:latin typeface="メイリオ" panose="020B0604030504040204" pitchFamily="50" charset="-128"/>
              <a:ea typeface="メイリオ" panose="020B0604030504040204" pitchFamily="50" charset="-128"/>
            </a:endParaRPr>
          </a:p>
        </p:txBody>
      </p:sp>
      <p:sp>
        <p:nvSpPr>
          <p:cNvPr id="28687" name="テキスト ボックス 4">
            <a:extLst>
              <a:ext uri="{FF2B5EF4-FFF2-40B4-BE49-F238E27FC236}">
                <a16:creationId xmlns:a16="http://schemas.microsoft.com/office/drawing/2014/main" id="{DD8042E6-74F2-1281-BA6B-B761413BF268}"/>
              </a:ext>
            </a:extLst>
          </p:cNvPr>
          <p:cNvSpPr txBox="1">
            <a:spLocks noChangeArrowheads="1"/>
          </p:cNvSpPr>
          <p:nvPr/>
        </p:nvSpPr>
        <p:spPr bwMode="auto">
          <a:xfrm>
            <a:off x="2035175" y="1304925"/>
            <a:ext cx="14208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lang="ja-JP" altLang="en-US" sz="1600" b="1">
                <a:latin typeface="メイリオ" panose="020B0604030504040204" pitchFamily="50" charset="-128"/>
                <a:ea typeface="メイリオ" panose="020B0604030504040204" pitchFamily="50" charset="-128"/>
              </a:rPr>
              <a:t>静止画</a:t>
            </a:r>
            <a:endParaRPr lang="en-US" altLang="ja-JP" sz="1600" b="1">
              <a:latin typeface="メイリオ" panose="020B0604030504040204" pitchFamily="50" charset="-128"/>
              <a:ea typeface="メイリオ" panose="020B0604030504040204" pitchFamily="50" charset="-128"/>
            </a:endParaRPr>
          </a:p>
          <a:p>
            <a:pPr algn="ctr">
              <a:spcBef>
                <a:spcPct val="0"/>
              </a:spcBef>
              <a:buFontTx/>
              <a:buNone/>
            </a:pPr>
            <a:r>
              <a:rPr lang="en-US" altLang="ja-JP" sz="1600" b="1">
                <a:latin typeface="メイリオ" panose="020B0604030504040204" pitchFamily="50" charset="-128"/>
                <a:ea typeface="メイリオ" panose="020B0604030504040204" pitchFamily="50" charset="-128"/>
              </a:rPr>
              <a:t>256x250px</a:t>
            </a:r>
            <a:endParaRPr lang="ja-JP" altLang="en-US" sz="1600" b="1">
              <a:latin typeface="メイリオ" panose="020B0604030504040204" pitchFamily="50" charset="-128"/>
              <a:ea typeface="メイリオ" panose="020B0604030504040204" pitchFamily="50" charset="-128"/>
            </a:endParaRPr>
          </a:p>
        </p:txBody>
      </p:sp>
      <p:grpSp>
        <p:nvGrpSpPr>
          <p:cNvPr id="28688" name="グループ化 5">
            <a:extLst>
              <a:ext uri="{FF2B5EF4-FFF2-40B4-BE49-F238E27FC236}">
                <a16:creationId xmlns:a16="http://schemas.microsoft.com/office/drawing/2014/main" id="{7079791D-02C0-DDC0-69E2-364F16735167}"/>
              </a:ext>
            </a:extLst>
          </p:cNvPr>
          <p:cNvGrpSpPr>
            <a:grpSpLocks/>
          </p:cNvGrpSpPr>
          <p:nvPr/>
        </p:nvGrpSpPr>
        <p:grpSpPr bwMode="auto">
          <a:xfrm>
            <a:off x="1098550" y="2844800"/>
            <a:ext cx="6173788" cy="1592263"/>
            <a:chOff x="1098003" y="2575430"/>
            <a:chExt cx="6173789" cy="1592768"/>
          </a:xfrm>
        </p:grpSpPr>
        <p:pic>
          <p:nvPicPr>
            <p:cNvPr id="28692" name="図 3">
              <a:extLst>
                <a:ext uri="{FF2B5EF4-FFF2-40B4-BE49-F238E27FC236}">
                  <a16:creationId xmlns:a16="http://schemas.microsoft.com/office/drawing/2014/main" id="{E050A327-A7EA-7654-2E03-627688EBF28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5616" y="2575430"/>
              <a:ext cx="6156176" cy="1592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79">
              <a:extLst>
                <a:ext uri="{FF2B5EF4-FFF2-40B4-BE49-F238E27FC236}">
                  <a16:creationId xmlns:a16="http://schemas.microsoft.com/office/drawing/2014/main" id="{31522098-B969-418F-676E-D35886817B39}"/>
                </a:ext>
              </a:extLst>
            </p:cNvPr>
            <p:cNvSpPr>
              <a:spLocks noChangeArrowheads="1"/>
            </p:cNvSpPr>
            <p:nvPr/>
          </p:nvSpPr>
          <p:spPr bwMode="auto">
            <a:xfrm>
              <a:off x="1098003" y="2575430"/>
              <a:ext cx="3330576" cy="1592768"/>
            </a:xfrm>
            <a:prstGeom prst="rect">
              <a:avLst/>
            </a:prstGeom>
            <a:solidFill>
              <a:schemeClr val="accent6">
                <a:lumMod val="60000"/>
                <a:lumOff val="40000"/>
              </a:schemeClr>
            </a:solidFill>
            <a:ln w="9525">
              <a:solidFill>
                <a:schemeClr val="tx1"/>
              </a:solidFill>
              <a:miter lim="800000"/>
              <a:headEnd/>
              <a:tailEnd/>
            </a:ln>
            <a:effec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defRPr/>
              </a:pPr>
              <a:endParaRPr lang="en-US" altLang="ja-JP" sz="800" dirty="0">
                <a:solidFill>
                  <a:srgbClr val="FFFFFF"/>
                </a:solidFill>
                <a:latin typeface="メイリオ" panose="020B0604030504040204" pitchFamily="50" charset="-128"/>
                <a:ea typeface="メイリオ" panose="020B0604030504040204" pitchFamily="50" charset="-128"/>
              </a:endParaRPr>
            </a:p>
          </p:txBody>
        </p:sp>
        <p:sp>
          <p:nvSpPr>
            <p:cNvPr id="28694" name="テキスト ボックス 15">
              <a:extLst>
                <a:ext uri="{FF2B5EF4-FFF2-40B4-BE49-F238E27FC236}">
                  <a16:creationId xmlns:a16="http://schemas.microsoft.com/office/drawing/2014/main" id="{F3AA8CC4-49CF-C121-A26A-EA3996EA0FDE}"/>
                </a:ext>
              </a:extLst>
            </p:cNvPr>
            <p:cNvSpPr txBox="1">
              <a:spLocks noChangeArrowheads="1"/>
            </p:cNvSpPr>
            <p:nvPr/>
          </p:nvSpPr>
          <p:spPr bwMode="auto">
            <a:xfrm>
              <a:off x="2070315" y="3058285"/>
              <a:ext cx="142058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lang="ja-JP" altLang="en-US" sz="1600" b="1">
                  <a:latin typeface="メイリオ" panose="020B0604030504040204" pitchFamily="50" charset="-128"/>
                  <a:ea typeface="メイリオ" panose="020B0604030504040204" pitchFamily="50" charset="-128"/>
                </a:rPr>
                <a:t>静止画</a:t>
              </a:r>
              <a:endParaRPr lang="en-US" altLang="ja-JP" sz="1600" b="1">
                <a:latin typeface="メイリオ" panose="020B0604030504040204" pitchFamily="50" charset="-128"/>
                <a:ea typeface="メイリオ" panose="020B0604030504040204" pitchFamily="50" charset="-128"/>
              </a:endParaRPr>
            </a:p>
            <a:p>
              <a:pPr algn="ctr">
                <a:spcBef>
                  <a:spcPct val="0"/>
                </a:spcBef>
                <a:buFontTx/>
                <a:buNone/>
              </a:pPr>
              <a:r>
                <a:rPr lang="en-US" altLang="ja-JP" sz="1600" b="1">
                  <a:latin typeface="メイリオ" panose="020B0604030504040204" pitchFamily="50" charset="-128"/>
                  <a:ea typeface="メイリオ" panose="020B0604030504040204" pitchFamily="50" charset="-128"/>
                </a:rPr>
                <a:t>256x250px</a:t>
              </a:r>
              <a:endParaRPr lang="ja-JP" altLang="en-US" sz="1600" b="1">
                <a:latin typeface="メイリオ" panose="020B0604030504040204" pitchFamily="50" charset="-128"/>
                <a:ea typeface="メイリオ" panose="020B0604030504040204" pitchFamily="50" charset="-128"/>
              </a:endParaRPr>
            </a:p>
          </p:txBody>
        </p:sp>
        <p:sp>
          <p:nvSpPr>
            <p:cNvPr id="28695" name="Rectangle 79">
              <a:extLst>
                <a:ext uri="{FF2B5EF4-FFF2-40B4-BE49-F238E27FC236}">
                  <a16:creationId xmlns:a16="http://schemas.microsoft.com/office/drawing/2014/main" id="{3584596A-DF1C-7FDC-1E6E-B89B3AE1A8C0}"/>
                </a:ext>
              </a:extLst>
            </p:cNvPr>
            <p:cNvSpPr>
              <a:spLocks noChangeArrowheads="1"/>
            </p:cNvSpPr>
            <p:nvPr/>
          </p:nvSpPr>
          <p:spPr bwMode="auto">
            <a:xfrm>
              <a:off x="4427984" y="2575430"/>
              <a:ext cx="2843808" cy="1592768"/>
            </a:xfrm>
            <a:prstGeom prst="rect">
              <a:avLst/>
            </a:prstGeom>
            <a:solidFill>
              <a:srgbClr val="808080">
                <a:alpha val="0"/>
              </a:srgbClr>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en-US" altLang="ja-JP" sz="800">
                <a:solidFill>
                  <a:srgbClr val="FFFFFF"/>
                </a:solidFill>
                <a:latin typeface="メイリオ" panose="020B0604030504040204" pitchFamily="50" charset="-128"/>
                <a:ea typeface="メイリオ" panose="020B0604030504040204" pitchFamily="50" charset="-128"/>
              </a:endParaRPr>
            </a:p>
          </p:txBody>
        </p:sp>
      </p:grpSp>
      <p:sp>
        <p:nvSpPr>
          <p:cNvPr id="14" name="下矢印 13">
            <a:extLst>
              <a:ext uri="{FF2B5EF4-FFF2-40B4-BE49-F238E27FC236}">
                <a16:creationId xmlns:a16="http://schemas.microsoft.com/office/drawing/2014/main" id="{2109461C-76E0-F790-0AE1-FFF0CD2C51C0}"/>
              </a:ext>
            </a:extLst>
          </p:cNvPr>
          <p:cNvSpPr/>
          <p:nvPr/>
        </p:nvSpPr>
        <p:spPr>
          <a:xfrm>
            <a:off x="3522663" y="2160588"/>
            <a:ext cx="1846262" cy="665162"/>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8690" name="テキスト ボックス 18">
            <a:extLst>
              <a:ext uri="{FF2B5EF4-FFF2-40B4-BE49-F238E27FC236}">
                <a16:creationId xmlns:a16="http://schemas.microsoft.com/office/drawing/2014/main" id="{EF998D45-0254-A70D-EFE4-683461CB8689}"/>
              </a:ext>
            </a:extLst>
          </p:cNvPr>
          <p:cNvSpPr txBox="1">
            <a:spLocks noChangeArrowheads="1"/>
          </p:cNvSpPr>
          <p:nvPr/>
        </p:nvSpPr>
        <p:spPr bwMode="auto">
          <a:xfrm>
            <a:off x="3921125" y="2306638"/>
            <a:ext cx="10826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1400" b="1">
                <a:solidFill>
                  <a:schemeClr val="bg1"/>
                </a:solidFill>
                <a:latin typeface="メイリオ" panose="020B0604030504040204" pitchFamily="50" charset="-128"/>
                <a:ea typeface="メイリオ" panose="020B0604030504040204" pitchFamily="50" charset="-128"/>
              </a:rPr>
              <a:t>再生完了後</a:t>
            </a:r>
          </a:p>
        </p:txBody>
      </p:sp>
      <p:sp>
        <p:nvSpPr>
          <p:cNvPr id="28691" name="テキスト ボックス 18">
            <a:extLst>
              <a:ext uri="{FF2B5EF4-FFF2-40B4-BE49-F238E27FC236}">
                <a16:creationId xmlns:a16="http://schemas.microsoft.com/office/drawing/2014/main" id="{9FF508A8-9E47-09FA-9498-D058605A9DCF}"/>
              </a:ext>
            </a:extLst>
          </p:cNvPr>
          <p:cNvSpPr txBox="1">
            <a:spLocks noChangeArrowheads="1"/>
          </p:cNvSpPr>
          <p:nvPr/>
        </p:nvSpPr>
        <p:spPr bwMode="auto">
          <a:xfrm>
            <a:off x="5229225" y="882650"/>
            <a:ext cx="1338263"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lang="ja-JP" altLang="en-US" sz="1500" b="1">
                <a:latin typeface="メイリオ" panose="020B0604030504040204" pitchFamily="50" charset="-128"/>
                <a:ea typeface="メイリオ" panose="020B0604030504040204" pitchFamily="50" charset="-128"/>
              </a:rPr>
              <a:t>動画ファイル</a:t>
            </a:r>
            <a:endParaRPr lang="en-US" altLang="ja-JP" sz="1500" b="1">
              <a:latin typeface="メイリオ" panose="020B0604030504040204" pitchFamily="50" charset="-128"/>
              <a:ea typeface="メイリオ" panose="020B0604030504040204" pitchFamily="50" charset="-128"/>
            </a:endParaRPr>
          </a:p>
          <a:p>
            <a:pPr algn="ctr">
              <a:spcBef>
                <a:spcPct val="0"/>
              </a:spcBef>
              <a:buFontTx/>
              <a:buNone/>
            </a:pPr>
            <a:r>
              <a:rPr lang="en-US" altLang="ja-JP" sz="1500" b="1">
                <a:latin typeface="メイリオ" panose="020B0604030504040204" pitchFamily="50" charset="-128"/>
                <a:ea typeface="メイリオ" panose="020B0604030504040204" pitchFamily="50" charset="-128"/>
              </a:rPr>
              <a:t>16</a:t>
            </a:r>
            <a:r>
              <a:rPr lang="ja-JP" altLang="en-US" sz="1500" b="1">
                <a:latin typeface="メイリオ" panose="020B0604030504040204" pitchFamily="50" charset="-128"/>
                <a:ea typeface="メイリオ" panose="020B0604030504040204" pitchFamily="50" charset="-128"/>
              </a:rPr>
              <a:t>：</a:t>
            </a:r>
            <a:r>
              <a:rPr lang="en-US" altLang="ja-JP" sz="1500" b="1">
                <a:latin typeface="メイリオ" panose="020B0604030504040204" pitchFamily="50" charset="-128"/>
                <a:ea typeface="メイリオ" panose="020B0604030504040204" pitchFamily="50" charset="-128"/>
              </a:rPr>
              <a:t>9</a:t>
            </a:r>
            <a:endParaRPr lang="ja-JP" altLang="en-US" sz="1500" b="1">
              <a:latin typeface="メイリオ" panose="020B0604030504040204" pitchFamily="50" charset="-128"/>
              <a:ea typeface="メイリオ" panose="020B0604030504040204" pitchFamily="50" charset="-128"/>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タイトル 1">
            <a:extLst>
              <a:ext uri="{FF2B5EF4-FFF2-40B4-BE49-F238E27FC236}">
                <a16:creationId xmlns:a16="http://schemas.microsoft.com/office/drawing/2014/main" id="{391DD39E-3024-8CB4-8745-9ADF9C74429C}"/>
              </a:ext>
            </a:extLst>
          </p:cNvPr>
          <p:cNvSpPr>
            <a:spLocks noGrp="1"/>
          </p:cNvSpPr>
          <p:nvPr>
            <p:ph type="title"/>
          </p:nvPr>
        </p:nvSpPr>
        <p:spPr bwMode="auto">
          <a:xfrm>
            <a:off x="107950" y="58738"/>
            <a:ext cx="8229600" cy="34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compatLnSpc="1">
            <a:prstTxWarp prst="textNoShape">
              <a:avLst/>
            </a:prstTxWarp>
          </a:bodyPr>
          <a:lstStyle/>
          <a:p>
            <a:pPr eaLnBrk="1" hangingPunct="1"/>
            <a:r>
              <a:rPr lang="ja-JP" altLang="en-US" sz="1800">
                <a:latin typeface="メイリオ" panose="020B0604030504040204" pitchFamily="50" charset="-128"/>
                <a:ea typeface="メイリオ" panose="020B0604030504040204" pitchFamily="50" charset="-128"/>
              </a:rPr>
              <a:t>バナー広告</a:t>
            </a:r>
            <a:r>
              <a:rPr lang="ja-JP" altLang="en-US" sz="1500" b="1">
                <a:latin typeface="メイリオ" panose="020B0604030504040204" pitchFamily="50" charset="-128"/>
                <a:ea typeface="メイリオ" panose="020B0604030504040204" pitchFamily="50" charset="-128"/>
              </a:rPr>
              <a:t>　</a:t>
            </a:r>
            <a:r>
              <a:rPr lang="ja-JP" altLang="en-US" sz="1500">
                <a:latin typeface="メイリオ" panose="020B0604030504040204" pitchFamily="50" charset="-128"/>
                <a:ea typeface="メイリオ" panose="020B0604030504040204" pitchFamily="50" charset="-128"/>
              </a:rPr>
              <a:t>ビデオ使用メニュー規定</a:t>
            </a:r>
          </a:p>
        </p:txBody>
      </p:sp>
      <p:pic>
        <p:nvPicPr>
          <p:cNvPr id="4" name="図 3">
            <a:extLst>
              <a:ext uri="{FF2B5EF4-FFF2-40B4-BE49-F238E27FC236}">
                <a16:creationId xmlns:a16="http://schemas.microsoft.com/office/drawing/2014/main" id="{531B8D4C-AC83-FB43-90C0-B9A4E516AC61}"/>
              </a:ext>
            </a:extLst>
          </p:cNvPr>
          <p:cNvPicPr>
            <a:picLocks noChangeAspect="1"/>
          </p:cNvPicPr>
          <p:nvPr/>
        </p:nvPicPr>
        <p:blipFill>
          <a:blip r:embed="rId2"/>
          <a:stretch>
            <a:fillRect/>
          </a:stretch>
        </p:blipFill>
        <p:spPr>
          <a:xfrm>
            <a:off x="114300" y="1988840"/>
            <a:ext cx="8915400" cy="253365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82B2C-EFEE-545D-63A8-B8FA6CBAB927}"/>
            </a:ext>
          </a:extLst>
        </p:cNvPr>
        <p:cNvGrpSpPr/>
        <p:nvPr/>
      </p:nvGrpSpPr>
      <p:grpSpPr>
        <a:xfrm>
          <a:off x="0" y="0"/>
          <a:ext cx="0" cy="0"/>
          <a:chOff x="0" y="0"/>
          <a:chExt cx="0" cy="0"/>
        </a:xfrm>
      </p:grpSpPr>
      <p:sp>
        <p:nvSpPr>
          <p:cNvPr id="8194" name="タイトル 1">
            <a:extLst>
              <a:ext uri="{FF2B5EF4-FFF2-40B4-BE49-F238E27FC236}">
                <a16:creationId xmlns:a16="http://schemas.microsoft.com/office/drawing/2014/main" id="{F60669C9-6DC9-6CC8-EE04-CD1A4BCB24AB}"/>
              </a:ext>
            </a:extLst>
          </p:cNvPr>
          <p:cNvSpPr>
            <a:spLocks noGrp="1"/>
          </p:cNvSpPr>
          <p:nvPr>
            <p:ph type="title"/>
          </p:nvPr>
        </p:nvSpPr>
        <p:spPr bwMode="auto">
          <a:xfrm>
            <a:off x="179388" y="58738"/>
            <a:ext cx="6480175" cy="34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p>
            <a:r>
              <a:rPr lang="ja-JP" altLang="en-US">
                <a:latin typeface="メイリオ" panose="020B0604030504040204" pitchFamily="50" charset="-128"/>
                <a:ea typeface="メイリオ" panose="020B0604030504040204" pitchFamily="50" charset="-128"/>
              </a:rPr>
              <a:t>目次</a:t>
            </a:r>
          </a:p>
        </p:txBody>
      </p:sp>
      <p:sp>
        <p:nvSpPr>
          <p:cNvPr id="8195" name="テキスト ボックス 3">
            <a:extLst>
              <a:ext uri="{FF2B5EF4-FFF2-40B4-BE49-F238E27FC236}">
                <a16:creationId xmlns:a16="http://schemas.microsoft.com/office/drawing/2014/main" id="{660FDC98-662B-0C16-EC44-51F0528EFA71}"/>
              </a:ext>
            </a:extLst>
          </p:cNvPr>
          <p:cNvSpPr txBox="1">
            <a:spLocks noChangeArrowheads="1"/>
          </p:cNvSpPr>
          <p:nvPr/>
        </p:nvSpPr>
        <p:spPr bwMode="auto">
          <a:xfrm>
            <a:off x="1187624" y="797510"/>
            <a:ext cx="6768752"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1200" dirty="0">
                <a:latin typeface="メイリオ" panose="020B0604030504040204" pitchFamily="50" charset="-128"/>
                <a:ea typeface="メイリオ" panose="020B0604030504040204" pitchFamily="50" charset="-128"/>
              </a:rPr>
              <a:t>3P</a:t>
            </a:r>
            <a:r>
              <a:rPr lang="ja-JP" altLang="en-US" sz="1200" b="1" dirty="0">
                <a:latin typeface="メイリオ" panose="020B0604030504040204" pitchFamily="50" charset="-128"/>
                <a:ea typeface="メイリオ" panose="020B0604030504040204" pitchFamily="50" charset="-128"/>
              </a:rPr>
              <a:t>　　入稿規定・掲載基準</a:t>
            </a:r>
            <a:endParaRPr lang="en-US" altLang="ja-JP" sz="1200" dirty="0">
              <a:latin typeface="メイリオ" panose="020B0604030504040204" pitchFamily="50" charset="-128"/>
              <a:ea typeface="メイリオ" panose="020B0604030504040204" pitchFamily="50" charset="-128"/>
            </a:endParaRPr>
          </a:p>
          <a:p>
            <a:pPr>
              <a:spcBef>
                <a:spcPct val="0"/>
              </a:spcBef>
              <a:buFontTx/>
              <a:buNone/>
            </a:pPr>
            <a:endParaRPr lang="en-US" altLang="ja-JP" sz="1200" b="1" dirty="0">
              <a:latin typeface="メイリオ" panose="020B0604030504040204" pitchFamily="50" charset="-128"/>
              <a:ea typeface="メイリオ" panose="020B0604030504040204" pitchFamily="50" charset="-128"/>
            </a:endParaRPr>
          </a:p>
          <a:p>
            <a:pPr>
              <a:spcBef>
                <a:spcPct val="0"/>
              </a:spcBef>
              <a:buFontTx/>
              <a:buNone/>
            </a:pPr>
            <a:r>
              <a:rPr lang="ja-JP" altLang="en-US" sz="1200" b="1" dirty="0">
                <a:latin typeface="メイリオ" panose="020B0604030504040204" pitchFamily="50" charset="-128"/>
                <a:ea typeface="メイリオ" panose="020B0604030504040204" pitchFamily="50" charset="-128"/>
              </a:rPr>
              <a:t>スマートフォンバナー広告入稿規定</a:t>
            </a:r>
            <a:endParaRPr lang="en-US" altLang="ja-JP" sz="1200" b="1" dirty="0">
              <a:latin typeface="メイリオ" panose="020B0604030504040204" pitchFamily="50" charset="-128"/>
              <a:ea typeface="メイリオ" panose="020B0604030504040204" pitchFamily="50" charset="-128"/>
            </a:endParaRPr>
          </a:p>
          <a:p>
            <a:pPr>
              <a:spcBef>
                <a:spcPct val="0"/>
              </a:spcBef>
              <a:buFontTx/>
              <a:buNone/>
            </a:pPr>
            <a:r>
              <a:rPr lang="en-US" altLang="ja-JP" sz="1200" dirty="0">
                <a:latin typeface="メイリオ" panose="020B0604030504040204" pitchFamily="50" charset="-128"/>
                <a:ea typeface="メイリオ" panose="020B0604030504040204" pitchFamily="50" charset="-128"/>
              </a:rPr>
              <a:t>5P</a:t>
            </a:r>
            <a:r>
              <a:rPr lang="ja-JP" altLang="en-US" sz="1200" dirty="0">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SP</a:t>
            </a:r>
            <a:r>
              <a:rPr lang="ja-JP" altLang="en-US" sz="1200" dirty="0">
                <a:latin typeface="メイリオ" panose="020B0604030504040204" pitchFamily="50" charset="-128"/>
                <a:ea typeface="メイリオ" panose="020B0604030504040204" pitchFamily="50" charset="-128"/>
              </a:rPr>
              <a:t>ビデオバナー</a:t>
            </a:r>
            <a:r>
              <a:rPr lang="en-US" altLang="ja-JP" sz="1200" dirty="0">
                <a:latin typeface="メイリオ" panose="020B0604030504040204" pitchFamily="50" charset="-128"/>
                <a:ea typeface="メイリオ" panose="020B0604030504040204" pitchFamily="50" charset="-128"/>
              </a:rPr>
              <a:t> </a:t>
            </a:r>
          </a:p>
          <a:p>
            <a:pPr>
              <a:spcBef>
                <a:spcPct val="0"/>
              </a:spcBef>
              <a:buFontTx/>
              <a:buNone/>
            </a:pPr>
            <a:r>
              <a:rPr lang="en-US" altLang="ja-JP" sz="1200" dirty="0">
                <a:latin typeface="メイリオ" panose="020B0604030504040204" pitchFamily="50" charset="-128"/>
                <a:ea typeface="メイリオ" panose="020B0604030504040204" pitchFamily="50" charset="-128"/>
              </a:rPr>
              <a:t>6P</a:t>
            </a:r>
            <a:r>
              <a:rPr lang="ja-JP" altLang="en-US" sz="1200" dirty="0">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SP</a:t>
            </a:r>
            <a:r>
              <a:rPr lang="ja-JP" altLang="en-US" sz="1200" dirty="0">
                <a:latin typeface="メイリオ" panose="020B0604030504040204" pitchFamily="50" charset="-128"/>
                <a:ea typeface="メイリオ" panose="020B0604030504040204" pitchFamily="50" charset="-128"/>
              </a:rPr>
              <a:t>サイトジャック</a:t>
            </a:r>
            <a:endParaRPr lang="en-US" altLang="ja-JP" sz="1200" dirty="0">
              <a:latin typeface="メイリオ" panose="020B0604030504040204" pitchFamily="50" charset="-128"/>
              <a:ea typeface="メイリオ" panose="020B0604030504040204" pitchFamily="50" charset="-128"/>
            </a:endParaRPr>
          </a:p>
          <a:p>
            <a:pPr>
              <a:spcBef>
                <a:spcPct val="0"/>
              </a:spcBef>
              <a:buFontTx/>
              <a:buNone/>
            </a:pPr>
            <a:r>
              <a:rPr lang="en-US" altLang="ja-JP" sz="1200" dirty="0">
                <a:latin typeface="メイリオ" panose="020B0604030504040204" pitchFamily="50" charset="-128"/>
                <a:ea typeface="メイリオ" panose="020B0604030504040204" pitchFamily="50" charset="-128"/>
              </a:rPr>
              <a:t>7P</a:t>
            </a:r>
            <a:r>
              <a:rPr lang="ja-JP" altLang="en-US" sz="1200" dirty="0">
                <a:latin typeface="メイリオ" panose="020B0604030504040204" pitchFamily="50" charset="-128"/>
                <a:ea typeface="メイリオ" panose="020B0604030504040204" pitchFamily="50" charset="-128"/>
              </a:rPr>
              <a:t>　　ヘッダーフッターバナーセット／ 単体メニュー</a:t>
            </a:r>
            <a:endParaRPr lang="en-US" altLang="ja-JP" sz="1200" dirty="0">
              <a:latin typeface="メイリオ" panose="020B0604030504040204" pitchFamily="50" charset="-128"/>
              <a:ea typeface="メイリオ" panose="020B0604030504040204" pitchFamily="50" charset="-128"/>
            </a:endParaRPr>
          </a:p>
          <a:p>
            <a:pPr>
              <a:spcBef>
                <a:spcPct val="0"/>
              </a:spcBef>
              <a:buFontTx/>
              <a:buNone/>
            </a:pPr>
            <a:endParaRPr lang="en-US" altLang="ja-JP" sz="1200" dirty="0">
              <a:latin typeface="メイリオ" panose="020B0604030504040204" pitchFamily="50" charset="-128"/>
              <a:ea typeface="メイリオ" panose="020B0604030504040204" pitchFamily="50" charset="-128"/>
            </a:endParaRPr>
          </a:p>
          <a:p>
            <a:pPr>
              <a:spcBef>
                <a:spcPct val="0"/>
              </a:spcBef>
              <a:buFontTx/>
              <a:buNone/>
            </a:pPr>
            <a:r>
              <a:rPr lang="en-US" altLang="ja-JP" sz="1200" b="1" dirty="0">
                <a:latin typeface="メイリオ" panose="020B0604030504040204" pitchFamily="50" charset="-128"/>
                <a:ea typeface="メイリオ" panose="020B0604030504040204" pitchFamily="50" charset="-128"/>
              </a:rPr>
              <a:t>PC</a:t>
            </a:r>
            <a:r>
              <a:rPr lang="ja-JP" altLang="en-US" sz="1200" b="1" dirty="0">
                <a:latin typeface="メイリオ" panose="020B0604030504040204" pitchFamily="50" charset="-128"/>
                <a:ea typeface="メイリオ" panose="020B0604030504040204" pitchFamily="50" charset="-128"/>
              </a:rPr>
              <a:t>バナー広告入稿規定</a:t>
            </a:r>
            <a:endParaRPr lang="en-US" altLang="ja-JP" sz="1200" b="1" dirty="0">
              <a:latin typeface="メイリオ" panose="020B0604030504040204" pitchFamily="50" charset="-128"/>
              <a:ea typeface="メイリオ" panose="020B0604030504040204" pitchFamily="50" charset="-128"/>
            </a:endParaRPr>
          </a:p>
          <a:p>
            <a:pPr>
              <a:spcBef>
                <a:spcPct val="0"/>
              </a:spcBef>
              <a:buNone/>
            </a:pPr>
            <a:r>
              <a:rPr lang="en-US" altLang="ja-JP" sz="1200" dirty="0">
                <a:latin typeface="メイリオ" panose="020B0604030504040204" pitchFamily="50" charset="-128"/>
                <a:ea typeface="メイリオ" panose="020B0604030504040204" pitchFamily="50" charset="-128"/>
              </a:rPr>
              <a:t>9P</a:t>
            </a:r>
            <a:r>
              <a:rPr lang="ja-JP" altLang="en-US" sz="1200" dirty="0">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PC</a:t>
            </a:r>
            <a:r>
              <a:rPr lang="ja-JP" altLang="en-US" sz="1200" dirty="0">
                <a:latin typeface="メイリオ" panose="020B0604030504040204" pitchFamily="50" charset="-128"/>
                <a:ea typeface="メイリオ" panose="020B0604030504040204" pitchFamily="50" charset="-128"/>
              </a:rPr>
              <a:t>サイトジャック</a:t>
            </a:r>
            <a:endParaRPr lang="en-US" altLang="ja-JP" sz="1200" b="1" dirty="0">
              <a:latin typeface="メイリオ" panose="020B0604030504040204" pitchFamily="50" charset="-128"/>
              <a:ea typeface="メイリオ" panose="020B0604030504040204" pitchFamily="50" charset="-128"/>
            </a:endParaRPr>
          </a:p>
          <a:p>
            <a:pPr>
              <a:spcBef>
                <a:spcPct val="0"/>
              </a:spcBef>
              <a:buFontTx/>
              <a:buNone/>
            </a:pPr>
            <a:r>
              <a:rPr lang="en-US" altLang="ja-JP" sz="1200" dirty="0">
                <a:latin typeface="メイリオ" panose="020B0604030504040204" pitchFamily="50" charset="-128"/>
                <a:ea typeface="メイリオ" panose="020B0604030504040204" pitchFamily="50" charset="-128"/>
              </a:rPr>
              <a:t>10P</a:t>
            </a:r>
            <a:r>
              <a:rPr lang="ja-JP" altLang="en-US" sz="1200" dirty="0">
                <a:latin typeface="メイリオ" panose="020B0604030504040204" pitchFamily="50" charset="-128"/>
                <a:ea typeface="メイリオ" panose="020B0604030504040204" pitchFamily="50" charset="-128"/>
              </a:rPr>
              <a:t>　　ビルボード</a:t>
            </a:r>
            <a:r>
              <a:rPr lang="en-US" altLang="ja-JP" sz="1200" dirty="0">
                <a:latin typeface="メイリオ" panose="020B0604030504040204" pitchFamily="50" charset="-128"/>
                <a:ea typeface="メイリオ" panose="020B0604030504040204" pitchFamily="50" charset="-128"/>
              </a:rPr>
              <a:t>&amp;</a:t>
            </a:r>
            <a:r>
              <a:rPr lang="ja-JP" altLang="en-US" sz="1200" dirty="0">
                <a:latin typeface="メイリオ" panose="020B0604030504040204" pitchFamily="50" charset="-128"/>
                <a:ea typeface="メイリオ" panose="020B0604030504040204" pitchFamily="50" charset="-128"/>
              </a:rPr>
              <a:t>レクタングルバナー</a:t>
            </a:r>
            <a:endParaRPr lang="en-US" altLang="ja-JP" sz="1200" dirty="0">
              <a:latin typeface="メイリオ" panose="020B0604030504040204" pitchFamily="50" charset="-128"/>
              <a:ea typeface="メイリオ" panose="020B0604030504040204" pitchFamily="50" charset="-128"/>
            </a:endParaRPr>
          </a:p>
          <a:p>
            <a:pPr>
              <a:spcBef>
                <a:spcPct val="0"/>
              </a:spcBef>
              <a:buFontTx/>
              <a:buNone/>
            </a:pPr>
            <a:r>
              <a:rPr lang="en-US" altLang="ja-JP" sz="1200" dirty="0">
                <a:latin typeface="メイリオ" panose="020B0604030504040204" pitchFamily="50" charset="-128"/>
                <a:ea typeface="メイリオ" panose="020B0604030504040204" pitchFamily="50" charset="-128"/>
              </a:rPr>
              <a:t>11P</a:t>
            </a:r>
            <a:r>
              <a:rPr lang="ja-JP" altLang="en-US" sz="1200" dirty="0">
                <a:latin typeface="メイリオ" panose="020B0604030504040204" pitchFamily="50" charset="-128"/>
                <a:ea typeface="メイリオ" panose="020B0604030504040204" pitchFamily="50" charset="-128"/>
              </a:rPr>
              <a:t>　　単体メニュー</a:t>
            </a:r>
            <a:endParaRPr lang="en-US" altLang="ja-JP" sz="1200" dirty="0">
              <a:latin typeface="メイリオ" panose="020B0604030504040204" pitchFamily="50" charset="-128"/>
              <a:ea typeface="メイリオ" panose="020B0604030504040204" pitchFamily="50" charset="-128"/>
            </a:endParaRPr>
          </a:p>
          <a:p>
            <a:pPr>
              <a:spcBef>
                <a:spcPct val="0"/>
              </a:spcBef>
              <a:buFontTx/>
              <a:buNone/>
            </a:pPr>
            <a:endParaRPr lang="en-US" altLang="ja-JP" sz="1200" dirty="0">
              <a:latin typeface="メイリオ" panose="020B0604030504040204" pitchFamily="50" charset="-128"/>
              <a:ea typeface="メイリオ" panose="020B0604030504040204" pitchFamily="50" charset="-128"/>
            </a:endParaRPr>
          </a:p>
          <a:p>
            <a:pPr>
              <a:spcBef>
                <a:spcPct val="0"/>
              </a:spcBef>
              <a:buFont typeface="Arial" panose="020B0604020202020204" pitchFamily="34" charset="0"/>
              <a:buNone/>
            </a:pPr>
            <a:r>
              <a:rPr lang="en-US" altLang="ja-JP" sz="1200" dirty="0">
                <a:latin typeface="メイリオ" panose="020B0604030504040204" pitchFamily="50" charset="-128"/>
                <a:ea typeface="メイリオ" panose="020B0604030504040204" pitchFamily="50" charset="-128"/>
              </a:rPr>
              <a:t>12P</a:t>
            </a:r>
            <a:r>
              <a:rPr lang="ja-JP" altLang="en-US" sz="1200" b="1" dirty="0">
                <a:latin typeface="メイリオ" panose="020B0604030504040204" pitchFamily="50" charset="-128"/>
                <a:ea typeface="メイリオ" panose="020B0604030504040204" pitchFamily="50" charset="-128"/>
              </a:rPr>
              <a:t>　　</a:t>
            </a:r>
            <a:r>
              <a:rPr lang="en-US" altLang="ja-JP" sz="1200" b="1" dirty="0" err="1">
                <a:latin typeface="メイリオ" panose="020B0604030504040204" pitchFamily="50" charset="-128"/>
                <a:ea typeface="メイリオ" panose="020B0604030504040204" pitchFamily="50" charset="-128"/>
              </a:rPr>
              <a:t>Shueisha</a:t>
            </a:r>
            <a:r>
              <a:rPr lang="en-US" altLang="ja-JP" sz="1200" b="1" dirty="0">
                <a:latin typeface="メイリオ" panose="020B0604030504040204" pitchFamily="50" charset="-128"/>
                <a:ea typeface="メイリオ" panose="020B0604030504040204" pitchFamily="50" charset="-128"/>
              </a:rPr>
              <a:t> Data </a:t>
            </a:r>
            <a:r>
              <a:rPr lang="ja-JP" altLang="en-US" sz="1200" b="1" dirty="0">
                <a:latin typeface="メイリオ" panose="020B0604030504040204" pitchFamily="50" charset="-128"/>
                <a:ea typeface="メイリオ" panose="020B0604030504040204" pitchFamily="50" charset="-128"/>
              </a:rPr>
              <a:t>＋（</a:t>
            </a:r>
            <a:r>
              <a:rPr lang="en-US" altLang="ja-JP" sz="1200" b="1" dirty="0">
                <a:latin typeface="メイリオ" panose="020B0604030504040204" pitchFamily="50" charset="-128"/>
                <a:ea typeface="メイリオ" panose="020B0604030504040204" pitchFamily="50" charset="-128"/>
              </a:rPr>
              <a:t>HAPPY PLUS</a:t>
            </a:r>
            <a:r>
              <a:rPr lang="ja-JP" altLang="en-US" sz="1200" b="1" dirty="0">
                <a:latin typeface="メイリオ" panose="020B0604030504040204" pitchFamily="50" charset="-128"/>
                <a:ea typeface="メイリオ" panose="020B0604030504040204" pitchFamily="50" charset="-128"/>
              </a:rPr>
              <a:t>ターゲティングネットワーク）</a:t>
            </a:r>
            <a:endParaRPr lang="en-US" altLang="ja-JP" sz="1200" b="1" dirty="0">
              <a:latin typeface="メイリオ" panose="020B0604030504040204" pitchFamily="50" charset="-128"/>
              <a:ea typeface="メイリオ" panose="020B0604030504040204" pitchFamily="50" charset="-128"/>
            </a:endParaRPr>
          </a:p>
          <a:p>
            <a:pPr>
              <a:spcBef>
                <a:spcPct val="0"/>
              </a:spcBef>
              <a:buFont typeface="Arial" panose="020B0604020202020204" pitchFamily="34" charset="0"/>
              <a:buNone/>
            </a:pPr>
            <a:endParaRPr lang="en-US" altLang="ja-JP" sz="1200" dirty="0">
              <a:latin typeface="メイリオ" panose="020B0604030504040204" pitchFamily="50" charset="-128"/>
              <a:ea typeface="メイリオ" panose="020B0604030504040204" pitchFamily="50" charset="-128"/>
            </a:endParaRPr>
          </a:p>
          <a:p>
            <a:pPr>
              <a:spcBef>
                <a:spcPct val="0"/>
              </a:spcBef>
              <a:buFontTx/>
              <a:buNone/>
            </a:pPr>
            <a:r>
              <a:rPr lang="ja-JP" altLang="en-US" sz="1200" b="1" dirty="0">
                <a:latin typeface="メイリオ" panose="020B0604030504040204" pitchFamily="50" charset="-128"/>
                <a:ea typeface="メイリオ" panose="020B0604030504040204" pitchFamily="50" charset="-128"/>
              </a:rPr>
              <a:t>リッチ広告概要・制作ガイド</a:t>
            </a:r>
          </a:p>
          <a:p>
            <a:pPr>
              <a:spcBef>
                <a:spcPct val="0"/>
              </a:spcBef>
              <a:buFontTx/>
              <a:buNone/>
            </a:pPr>
            <a:r>
              <a:rPr lang="en-US" altLang="ja-JP" sz="1200" dirty="0">
                <a:latin typeface="メイリオ" panose="020B0604030504040204" pitchFamily="50" charset="-128"/>
                <a:ea typeface="メイリオ" panose="020B0604030504040204" pitchFamily="50" charset="-128"/>
              </a:rPr>
              <a:t>15P</a:t>
            </a:r>
            <a:r>
              <a:rPr lang="ja-JP" altLang="en-US" sz="1200" dirty="0">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HTML5 </a:t>
            </a:r>
          </a:p>
          <a:p>
            <a:pPr>
              <a:spcBef>
                <a:spcPct val="0"/>
              </a:spcBef>
              <a:buNone/>
            </a:pPr>
            <a:r>
              <a:rPr lang="en-US" altLang="ja-JP" sz="1200" dirty="0">
                <a:latin typeface="メイリオ" panose="020B0604030504040204" pitchFamily="50" charset="-128"/>
                <a:ea typeface="メイリオ" panose="020B0604030504040204" pitchFamily="50" charset="-128"/>
              </a:rPr>
              <a:t>18P</a:t>
            </a:r>
            <a:r>
              <a:rPr lang="ja-JP" altLang="en-US" sz="1200" dirty="0">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PC</a:t>
            </a:r>
            <a:r>
              <a:rPr lang="ja-JP" altLang="en-US" sz="1200" dirty="0">
                <a:latin typeface="メイリオ" panose="020B0604030504040204" pitchFamily="50" charset="-128"/>
                <a:ea typeface="メイリオ" panose="020B0604030504040204" pitchFamily="50" charset="-128"/>
              </a:rPr>
              <a:t>ビルボード</a:t>
            </a:r>
            <a:r>
              <a:rPr lang="ja-JP" altLang="en-US" sz="1200" dirty="0">
                <a:solidFill>
                  <a:srgbClr val="FF0000"/>
                </a:solidFill>
                <a:latin typeface="メイリオ" panose="020B0604030504040204" pitchFamily="50" charset="-128"/>
                <a:ea typeface="メイリオ" panose="020B0604030504040204" pitchFamily="50" charset="-128"/>
              </a:rPr>
              <a:t>（</a:t>
            </a:r>
            <a:r>
              <a:rPr lang="ja-JP" altLang="en-US" sz="1200" dirty="0">
                <a:solidFill>
                  <a:srgbClr val="FF0000"/>
                </a:solidFill>
                <a:latin typeface="メイリオ" pitchFamily="50" charset="-128"/>
                <a:ea typeface="メイリオ" pitchFamily="50" charset="-128"/>
                <a:cs typeface="メイリオ" pitchFamily="50" charset="-128"/>
              </a:rPr>
              <a:t>静止画＋動画オプション</a:t>
            </a:r>
            <a:r>
              <a:rPr lang="ja-JP" altLang="en-US" sz="1200" dirty="0">
                <a:solidFill>
                  <a:srgbClr val="FF0000"/>
                </a:solidFill>
                <a:latin typeface="メイリオ" panose="020B0604030504040204" pitchFamily="50" charset="-128"/>
                <a:ea typeface="メイリオ" panose="020B0604030504040204" pitchFamily="50" charset="-128"/>
              </a:rPr>
              <a:t>） </a:t>
            </a:r>
            <a:endParaRPr lang="en-US" altLang="ja-JP" sz="1200" dirty="0">
              <a:solidFill>
                <a:srgbClr val="FF0000"/>
              </a:solidFill>
              <a:latin typeface="メイリオ" panose="020B0604030504040204" pitchFamily="50" charset="-128"/>
              <a:ea typeface="メイリオ" panose="020B0604030504040204" pitchFamily="50" charset="-128"/>
            </a:endParaRPr>
          </a:p>
          <a:p>
            <a:pPr>
              <a:spcBef>
                <a:spcPct val="0"/>
              </a:spcBef>
              <a:buFontTx/>
              <a:buNone/>
            </a:pPr>
            <a:r>
              <a:rPr lang="en-US" altLang="ja-JP" sz="1200" dirty="0">
                <a:latin typeface="メイリオ" panose="020B0604030504040204" pitchFamily="50" charset="-128"/>
                <a:ea typeface="メイリオ" panose="020B0604030504040204" pitchFamily="50" charset="-128"/>
              </a:rPr>
              <a:t>19P</a:t>
            </a:r>
            <a:r>
              <a:rPr lang="ja-JP" altLang="en-US" sz="1200" dirty="0">
                <a:latin typeface="メイリオ" panose="020B0604030504040204" pitchFamily="50" charset="-128"/>
                <a:ea typeface="メイリオ" panose="020B0604030504040204" pitchFamily="50" charset="-128"/>
              </a:rPr>
              <a:t>　　ビデオメニュー入稿規定 </a:t>
            </a:r>
            <a:endParaRPr lang="en-US" altLang="ja-JP" sz="1200" dirty="0">
              <a:latin typeface="メイリオ" panose="020B0604030504040204" pitchFamily="50" charset="-128"/>
              <a:ea typeface="メイリオ" panose="020B0604030504040204" pitchFamily="50" charset="-128"/>
            </a:endParaRPr>
          </a:p>
          <a:p>
            <a:pPr>
              <a:spcBef>
                <a:spcPct val="0"/>
              </a:spcBef>
              <a:buFontTx/>
              <a:buNone/>
            </a:pPr>
            <a:r>
              <a:rPr lang="en-US" altLang="ja-JP" sz="1200" dirty="0">
                <a:latin typeface="メイリオ" panose="020B0604030504040204" pitchFamily="50" charset="-128"/>
                <a:ea typeface="メイリオ" panose="020B0604030504040204" pitchFamily="50" charset="-128"/>
              </a:rPr>
              <a:t>20P</a:t>
            </a:r>
            <a:r>
              <a:rPr lang="ja-JP" altLang="en-US" sz="1200" dirty="0">
                <a:latin typeface="メイリオ" panose="020B0604030504040204" pitchFamily="50" charset="-128"/>
                <a:ea typeface="メイリオ" panose="020B0604030504040204" pitchFamily="50" charset="-128"/>
              </a:rPr>
              <a:t>　　動画インパクトバナー（パネルあり）</a:t>
            </a:r>
            <a:endParaRPr lang="en-US" altLang="ja-JP" sz="1200" dirty="0">
              <a:latin typeface="メイリオ" panose="020B0604030504040204" pitchFamily="50" charset="-128"/>
              <a:ea typeface="メイリオ" panose="020B0604030504040204" pitchFamily="50" charset="-128"/>
            </a:endParaRPr>
          </a:p>
          <a:p>
            <a:pPr>
              <a:spcBef>
                <a:spcPct val="0"/>
              </a:spcBef>
              <a:buFontTx/>
              <a:buNone/>
            </a:pPr>
            <a:r>
              <a:rPr lang="en-US" altLang="ja-JP" sz="1200" dirty="0">
                <a:latin typeface="メイリオ" panose="020B0604030504040204" pitchFamily="50" charset="-128"/>
                <a:ea typeface="メイリオ" panose="020B0604030504040204" pitchFamily="50" charset="-128"/>
              </a:rPr>
              <a:t>21P</a:t>
            </a:r>
            <a:r>
              <a:rPr lang="ja-JP" altLang="en-US" sz="1200" dirty="0">
                <a:latin typeface="メイリオ" panose="020B0604030504040204" pitchFamily="50" charset="-128"/>
                <a:ea typeface="メイリオ" panose="020B0604030504040204" pitchFamily="50" charset="-128"/>
              </a:rPr>
              <a:t>　　動画インパクトバナー（パネルなし）</a:t>
            </a:r>
            <a:endParaRPr lang="en-US" altLang="ja-JP" sz="1200" dirty="0">
              <a:latin typeface="メイリオ" panose="020B0604030504040204" pitchFamily="50" charset="-128"/>
              <a:ea typeface="メイリオ" panose="020B0604030504040204" pitchFamily="50" charset="-128"/>
            </a:endParaRPr>
          </a:p>
          <a:p>
            <a:pPr>
              <a:spcBef>
                <a:spcPct val="0"/>
              </a:spcBef>
              <a:buFontTx/>
              <a:buNone/>
            </a:pPr>
            <a:r>
              <a:rPr lang="en-US" altLang="ja-JP" sz="1200" dirty="0">
                <a:latin typeface="メイリオ" panose="020B0604030504040204" pitchFamily="50" charset="-128"/>
                <a:ea typeface="メイリオ" panose="020B0604030504040204" pitchFamily="50" charset="-128"/>
              </a:rPr>
              <a:t>22P</a:t>
            </a:r>
            <a:r>
              <a:rPr lang="ja-JP" altLang="en-US" sz="1200" dirty="0">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SP</a:t>
            </a:r>
            <a:r>
              <a:rPr lang="ja-JP" altLang="en-US" sz="1200" dirty="0">
                <a:latin typeface="メイリオ" panose="020B0604030504040204" pitchFamily="50" charset="-128"/>
                <a:ea typeface="メイリオ" panose="020B0604030504040204" pitchFamily="50" charset="-128"/>
              </a:rPr>
              <a:t>ビデオバナー </a:t>
            </a:r>
            <a:endParaRPr lang="en-US" altLang="ja-JP" sz="1200" dirty="0">
              <a:latin typeface="メイリオ" panose="020B0604030504040204" pitchFamily="50" charset="-128"/>
              <a:ea typeface="メイリオ" panose="020B0604030504040204" pitchFamily="50" charset="-128"/>
            </a:endParaRPr>
          </a:p>
          <a:p>
            <a:pPr>
              <a:spcBef>
                <a:spcPct val="0"/>
              </a:spcBef>
              <a:buFontTx/>
              <a:buNone/>
            </a:pPr>
            <a:r>
              <a:rPr lang="en-US" altLang="ja-JP" sz="1200" dirty="0">
                <a:latin typeface="メイリオ" panose="020B0604030504040204" pitchFamily="50" charset="-128"/>
                <a:ea typeface="メイリオ" panose="020B0604030504040204" pitchFamily="50" charset="-128"/>
              </a:rPr>
              <a:t>23P</a:t>
            </a:r>
            <a:r>
              <a:rPr lang="ja-JP" altLang="en-US" sz="1200" dirty="0">
                <a:latin typeface="メイリオ" panose="020B0604030504040204" pitchFamily="50" charset="-128"/>
                <a:ea typeface="メイリオ" panose="020B0604030504040204" pitchFamily="50" charset="-128"/>
              </a:rPr>
              <a:t>　　インタースクローラー</a:t>
            </a:r>
            <a:endParaRPr lang="en-US" altLang="ja-JP" sz="1200" dirty="0">
              <a:latin typeface="メイリオ" panose="020B0604030504040204" pitchFamily="50" charset="-128"/>
              <a:ea typeface="メイリオ" panose="020B0604030504040204" pitchFamily="50" charset="-128"/>
            </a:endParaRPr>
          </a:p>
          <a:p>
            <a:pPr>
              <a:spcBef>
                <a:spcPct val="0"/>
              </a:spcBef>
              <a:buFontTx/>
              <a:buNone/>
            </a:pPr>
            <a:endParaRPr lang="en-US" altLang="ja-JP" sz="1200" dirty="0">
              <a:latin typeface="メイリオ" panose="020B0604030504040204" pitchFamily="50" charset="-128"/>
              <a:ea typeface="メイリオ" panose="020B0604030504040204" pitchFamily="50" charset="-128"/>
            </a:endParaRPr>
          </a:p>
          <a:p>
            <a:pPr>
              <a:spcBef>
                <a:spcPct val="0"/>
              </a:spcBef>
              <a:buFontTx/>
              <a:buNone/>
            </a:pPr>
            <a:r>
              <a:rPr lang="en-US" altLang="ja-JP" sz="1200" dirty="0">
                <a:latin typeface="メイリオ" panose="020B0604030504040204" pitchFamily="50" charset="-128"/>
                <a:ea typeface="メイリオ" panose="020B0604030504040204" pitchFamily="50" charset="-128"/>
              </a:rPr>
              <a:t>24P</a:t>
            </a:r>
            <a:r>
              <a:rPr lang="ja-JP" altLang="en-US" sz="1200" b="1" dirty="0">
                <a:latin typeface="メイリオ" panose="020B0604030504040204" pitchFamily="50" charset="-128"/>
                <a:ea typeface="メイリオ" panose="020B0604030504040204" pitchFamily="50" charset="-128"/>
              </a:rPr>
              <a:t>　　ご掲載のお問い合わせ</a:t>
            </a:r>
            <a:endParaRPr lang="en-US" altLang="ja-JP" sz="12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5264930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図 31">
            <a:extLst>
              <a:ext uri="{FF2B5EF4-FFF2-40B4-BE49-F238E27FC236}">
                <a16:creationId xmlns:a16="http://schemas.microsoft.com/office/drawing/2014/main" id="{E40BCD6D-0D90-767C-C2F9-C0013440FFF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84500" y="585788"/>
            <a:ext cx="3297238" cy="615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AutoShape 68">
            <a:extLst>
              <a:ext uri="{FF2B5EF4-FFF2-40B4-BE49-F238E27FC236}">
                <a16:creationId xmlns:a16="http://schemas.microsoft.com/office/drawing/2014/main" id="{FAC33302-4847-5483-0730-E819E81903C3}"/>
              </a:ext>
            </a:extLst>
          </p:cNvPr>
          <p:cNvSpPr>
            <a:spLocks noChangeArrowheads="1"/>
          </p:cNvSpPr>
          <p:nvPr/>
        </p:nvSpPr>
        <p:spPr bwMode="auto">
          <a:xfrm>
            <a:off x="3408363" y="2824163"/>
            <a:ext cx="2501900" cy="317500"/>
          </a:xfrm>
          <a:prstGeom prst="flowChartAlternateProcess">
            <a:avLst/>
          </a:prstGeom>
          <a:solidFill>
            <a:schemeClr val="bg1">
              <a:lumMod val="50000"/>
            </a:schemeClr>
          </a:solidFill>
          <a:ln w="9525">
            <a:noFill/>
            <a:miter lim="800000"/>
            <a:headEnd/>
            <a:tailEnd/>
          </a:ln>
          <a:effectLst/>
        </p:spPr>
        <p:txBody>
          <a:bodyPr wrap="none" anchor="ctr"/>
          <a:lstStyle/>
          <a:p>
            <a:pPr algn="ctr">
              <a:defRPr/>
            </a:pPr>
            <a:r>
              <a:rPr lang="ja-JP" altLang="en-US" sz="1200" dirty="0">
                <a:solidFill>
                  <a:schemeClr val="bg1"/>
                </a:solidFill>
                <a:latin typeface="メイリオ" pitchFamily="50" charset="-128"/>
                <a:ea typeface="メイリオ" pitchFamily="50" charset="-128"/>
                <a:cs typeface="メイリオ" pitchFamily="50" charset="-128"/>
              </a:rPr>
              <a:t>ブランドサイトへ</a:t>
            </a:r>
          </a:p>
        </p:txBody>
      </p:sp>
      <p:sp>
        <p:nvSpPr>
          <p:cNvPr id="31748" name="四角形吹き出し 104">
            <a:extLst>
              <a:ext uri="{FF2B5EF4-FFF2-40B4-BE49-F238E27FC236}">
                <a16:creationId xmlns:a16="http://schemas.microsoft.com/office/drawing/2014/main" id="{01958FE6-6767-967A-55DD-98AAE550667F}"/>
              </a:ext>
            </a:extLst>
          </p:cNvPr>
          <p:cNvSpPr>
            <a:spLocks noChangeArrowheads="1"/>
          </p:cNvSpPr>
          <p:nvPr/>
        </p:nvSpPr>
        <p:spPr bwMode="auto">
          <a:xfrm>
            <a:off x="384175" y="2649538"/>
            <a:ext cx="2230438" cy="665162"/>
          </a:xfrm>
          <a:prstGeom prst="wedgeRectCallout">
            <a:avLst>
              <a:gd name="adj1" fmla="val 92301"/>
              <a:gd name="adj2" fmla="val 14435"/>
            </a:avLst>
          </a:prstGeom>
          <a:solidFill>
            <a:srgbClr val="FFEECD"/>
          </a:solidFill>
          <a:ln w="9525">
            <a:solidFill>
              <a:srgbClr val="FF7C80"/>
            </a:solidFill>
            <a:round/>
            <a:headEnd/>
            <a:tailEnd/>
          </a:ln>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5000"/>
              </a:spcBef>
              <a:buFontTx/>
              <a:buNone/>
            </a:pPr>
            <a:r>
              <a:rPr lang="ja-JP" altLang="en-US" sz="1200">
                <a:solidFill>
                  <a:srgbClr val="333333"/>
                </a:solidFill>
                <a:latin typeface="メイリオ" panose="020B0604030504040204" pitchFamily="50" charset="-128"/>
                <a:ea typeface="メイリオ" panose="020B0604030504040204" pitchFamily="50" charset="-128"/>
              </a:rPr>
              <a:t>リンクボタンをパネル内に入れてデザインしてください。</a:t>
            </a:r>
            <a:endParaRPr lang="en-US" altLang="ja-JP" sz="1200">
              <a:solidFill>
                <a:srgbClr val="333333"/>
              </a:solidFill>
              <a:latin typeface="メイリオ" panose="020B0604030504040204" pitchFamily="50" charset="-128"/>
              <a:ea typeface="メイリオ" panose="020B0604030504040204" pitchFamily="50" charset="-128"/>
            </a:endParaRPr>
          </a:p>
          <a:p>
            <a:pPr eaLnBrk="1" hangingPunct="1">
              <a:spcBef>
                <a:spcPct val="5000"/>
              </a:spcBef>
              <a:buFontTx/>
              <a:buNone/>
            </a:pPr>
            <a:r>
              <a:rPr lang="ja-JP" altLang="en-US" sz="1200" b="1">
                <a:solidFill>
                  <a:srgbClr val="FF0000"/>
                </a:solidFill>
                <a:latin typeface="メイリオ" panose="020B0604030504040204" pitchFamily="50" charset="-128"/>
                <a:ea typeface="メイリオ" panose="020B0604030504040204" pitchFamily="50" charset="-128"/>
              </a:rPr>
              <a:t>（</a:t>
            </a:r>
            <a:r>
              <a:rPr lang="en-US" altLang="ja-JP" sz="1200" b="1">
                <a:solidFill>
                  <a:srgbClr val="FF0000"/>
                </a:solidFill>
                <a:latin typeface="メイリオ" panose="020B0604030504040204" pitchFamily="50" charset="-128"/>
                <a:ea typeface="メイリオ" panose="020B0604030504040204" pitchFamily="50" charset="-128"/>
              </a:rPr>
              <a:t>LP</a:t>
            </a:r>
            <a:r>
              <a:rPr lang="ja-JP" altLang="en-US" sz="1200" b="1">
                <a:solidFill>
                  <a:srgbClr val="FF0000"/>
                </a:solidFill>
                <a:latin typeface="メイリオ" panose="020B0604030504040204" pitchFamily="50" charset="-128"/>
                <a:ea typeface="メイリオ" panose="020B0604030504040204" pitchFamily="50" charset="-128"/>
              </a:rPr>
              <a:t>へ遷移）</a:t>
            </a:r>
          </a:p>
        </p:txBody>
      </p:sp>
      <p:sp>
        <p:nvSpPr>
          <p:cNvPr id="16" name="正方形/長方形 15">
            <a:extLst>
              <a:ext uri="{FF2B5EF4-FFF2-40B4-BE49-F238E27FC236}">
                <a16:creationId xmlns:a16="http://schemas.microsoft.com/office/drawing/2014/main" id="{B7F374C6-B75D-E50F-8933-E2C4358F5C03}"/>
              </a:ext>
            </a:extLst>
          </p:cNvPr>
          <p:cNvSpPr/>
          <p:nvPr/>
        </p:nvSpPr>
        <p:spPr>
          <a:xfrm>
            <a:off x="3003550" y="6275388"/>
            <a:ext cx="3297238" cy="4667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フッターバナー</a:t>
            </a:r>
          </a:p>
        </p:txBody>
      </p:sp>
      <p:sp>
        <p:nvSpPr>
          <p:cNvPr id="31750" name="テキスト ボックス 16">
            <a:extLst>
              <a:ext uri="{FF2B5EF4-FFF2-40B4-BE49-F238E27FC236}">
                <a16:creationId xmlns:a16="http://schemas.microsoft.com/office/drawing/2014/main" id="{35EC49B4-990C-3386-ABC8-D95A0449CA92}"/>
              </a:ext>
            </a:extLst>
          </p:cNvPr>
          <p:cNvSpPr txBox="1">
            <a:spLocks noChangeArrowheads="1"/>
          </p:cNvSpPr>
          <p:nvPr/>
        </p:nvSpPr>
        <p:spPr bwMode="auto">
          <a:xfrm>
            <a:off x="179388" y="44450"/>
            <a:ext cx="66246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1800">
                <a:latin typeface="メイリオ" panose="020B0604030504040204" pitchFamily="50" charset="-128"/>
                <a:ea typeface="メイリオ" panose="020B0604030504040204" pitchFamily="50" charset="-128"/>
              </a:rPr>
              <a:t>インパクトバナービデオ</a:t>
            </a:r>
            <a:r>
              <a:rPr lang="ja-JP" altLang="en-US" sz="1600">
                <a:latin typeface="メイリオ" panose="020B0604030504040204" pitchFamily="50" charset="-128"/>
                <a:ea typeface="メイリオ" panose="020B0604030504040204" pitchFamily="50" charset="-128"/>
              </a:rPr>
              <a:t>（パネル上に掲載）</a:t>
            </a:r>
          </a:p>
        </p:txBody>
      </p:sp>
      <p:sp>
        <p:nvSpPr>
          <p:cNvPr id="18" name="正方形/長方形 17">
            <a:extLst>
              <a:ext uri="{FF2B5EF4-FFF2-40B4-BE49-F238E27FC236}">
                <a16:creationId xmlns:a16="http://schemas.microsoft.com/office/drawing/2014/main" id="{29C27FDE-C738-5F45-BE63-761B331D4ED0}"/>
              </a:ext>
            </a:extLst>
          </p:cNvPr>
          <p:cNvSpPr/>
          <p:nvPr/>
        </p:nvSpPr>
        <p:spPr>
          <a:xfrm>
            <a:off x="5868988" y="671513"/>
            <a:ext cx="319087" cy="292100"/>
          </a:xfrm>
          <a:prstGeom prst="rect">
            <a:avLst/>
          </a:prstGeom>
          <a:solidFill>
            <a:srgbClr val="FFB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1752" name="Rectangle 79">
            <a:extLst>
              <a:ext uri="{FF2B5EF4-FFF2-40B4-BE49-F238E27FC236}">
                <a16:creationId xmlns:a16="http://schemas.microsoft.com/office/drawing/2014/main" id="{C8357479-B3F4-A7D5-487E-6182A11593C2}"/>
              </a:ext>
            </a:extLst>
          </p:cNvPr>
          <p:cNvSpPr>
            <a:spLocks noChangeArrowheads="1"/>
          </p:cNvSpPr>
          <p:nvPr/>
        </p:nvSpPr>
        <p:spPr bwMode="auto">
          <a:xfrm>
            <a:off x="3136900" y="757238"/>
            <a:ext cx="2941638" cy="1730375"/>
          </a:xfrm>
          <a:prstGeom prst="rect">
            <a:avLst/>
          </a:prstGeom>
          <a:solidFill>
            <a:srgbClr val="808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en-US" altLang="ja-JP" sz="800">
              <a:solidFill>
                <a:srgbClr val="FFFFFF"/>
              </a:solidFill>
              <a:latin typeface="メイリオ" panose="020B0604030504040204" pitchFamily="50" charset="-128"/>
              <a:ea typeface="メイリオ" panose="020B0604030504040204" pitchFamily="50" charset="-128"/>
            </a:endParaRPr>
          </a:p>
        </p:txBody>
      </p:sp>
      <p:sp>
        <p:nvSpPr>
          <p:cNvPr id="56" name="四角形吹き出し 104">
            <a:extLst>
              <a:ext uri="{FF2B5EF4-FFF2-40B4-BE49-F238E27FC236}">
                <a16:creationId xmlns:a16="http://schemas.microsoft.com/office/drawing/2014/main" id="{D8F21C2C-DC44-F571-BEFC-E9797DB1D3DC}"/>
              </a:ext>
            </a:extLst>
          </p:cNvPr>
          <p:cNvSpPr>
            <a:spLocks noChangeArrowheads="1"/>
          </p:cNvSpPr>
          <p:nvPr/>
        </p:nvSpPr>
        <p:spPr bwMode="auto">
          <a:xfrm>
            <a:off x="219075" y="1033463"/>
            <a:ext cx="2943225" cy="1228725"/>
          </a:xfrm>
          <a:prstGeom prst="wedgeRectCallout">
            <a:avLst>
              <a:gd name="adj1" fmla="val 72971"/>
              <a:gd name="adj2" fmla="val 22089"/>
            </a:avLst>
          </a:prstGeom>
          <a:solidFill>
            <a:srgbClr val="FFEECD"/>
          </a:solidFill>
          <a:ln w="9525">
            <a:solidFill>
              <a:srgbClr val="FF7C80"/>
            </a:solidFill>
            <a:round/>
            <a:headEnd/>
            <a:tailEnd/>
          </a:ln>
        </p:spPr>
        <p:txBody>
          <a:bodyPr anchor="ct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eaLnBrk="1" hangingPunct="1">
              <a:spcBef>
                <a:spcPct val="5000"/>
              </a:spcBef>
              <a:buFontTx/>
              <a:buNone/>
              <a:defRPr/>
            </a:pPr>
            <a:r>
              <a:rPr lang="ja-JP" altLang="en-US" sz="1200" dirty="0">
                <a:solidFill>
                  <a:srgbClr val="333333"/>
                </a:solidFill>
                <a:latin typeface="メイリオ" pitchFamily="50" charset="-128"/>
                <a:ea typeface="メイリオ" pitchFamily="50" charset="-128"/>
                <a:cs typeface="メイリオ" pitchFamily="50" charset="-128"/>
              </a:rPr>
              <a:t>ティザー動画部分を配置する箇所をご指定（</a:t>
            </a:r>
            <a:r>
              <a:rPr lang="en-US" altLang="ja-JP" sz="1200" b="1" dirty="0">
                <a:solidFill>
                  <a:schemeClr val="tx2">
                    <a:lumMod val="75000"/>
                  </a:schemeClr>
                </a:solidFill>
                <a:latin typeface="メイリオ" pitchFamily="50" charset="-128"/>
                <a:ea typeface="メイリオ" pitchFamily="50" charset="-128"/>
                <a:cs typeface="メイリオ" pitchFamily="50" charset="-128"/>
              </a:rPr>
              <a:t>776×436px</a:t>
            </a:r>
            <a:r>
              <a:rPr lang="ja-JP" altLang="en-US" sz="1200" dirty="0">
                <a:solidFill>
                  <a:srgbClr val="333333"/>
                </a:solidFill>
                <a:latin typeface="メイリオ" pitchFamily="50" charset="-128"/>
                <a:ea typeface="メイリオ" pitchFamily="50" charset="-128"/>
                <a:cs typeface="メイリオ" pitchFamily="50" charset="-128"/>
              </a:rPr>
              <a:t>で指定）ください。指定がない場合は、弊社で適宜調整いたします。</a:t>
            </a:r>
            <a:endParaRPr lang="en-US" altLang="ja-JP" sz="1200" dirty="0">
              <a:solidFill>
                <a:srgbClr val="333333"/>
              </a:solidFill>
              <a:latin typeface="メイリオ" pitchFamily="50" charset="-128"/>
              <a:ea typeface="メイリオ" pitchFamily="50" charset="-128"/>
              <a:cs typeface="メイリオ" pitchFamily="50" charset="-128"/>
            </a:endParaRPr>
          </a:p>
          <a:p>
            <a:pPr eaLnBrk="1" hangingPunct="1">
              <a:spcBef>
                <a:spcPct val="5000"/>
              </a:spcBef>
              <a:buFontTx/>
              <a:buNone/>
              <a:defRPr/>
            </a:pPr>
            <a:r>
              <a:rPr lang="ja-JP" altLang="en-US" sz="1200" b="1" dirty="0">
                <a:solidFill>
                  <a:srgbClr val="FF0000"/>
                </a:solidFill>
                <a:latin typeface="メイリオ" pitchFamily="50" charset="-128"/>
                <a:ea typeface="メイリオ" pitchFamily="50" charset="-128"/>
                <a:cs typeface="メイリオ" pitchFamily="50" charset="-128"/>
              </a:rPr>
              <a:t>（ローカルプレーヤー起動します）</a:t>
            </a:r>
            <a:endParaRPr lang="en-US" altLang="ja-JP" sz="1200" b="1" dirty="0">
              <a:solidFill>
                <a:srgbClr val="FF0000"/>
              </a:solidFill>
              <a:latin typeface="メイリオ" pitchFamily="50" charset="-128"/>
              <a:ea typeface="メイリオ" pitchFamily="50" charset="-128"/>
              <a:cs typeface="メイリオ" pitchFamily="50" charset="-128"/>
            </a:endParaRPr>
          </a:p>
        </p:txBody>
      </p:sp>
      <p:grpSp>
        <p:nvGrpSpPr>
          <p:cNvPr id="31754" name="グループ化 7">
            <a:extLst>
              <a:ext uri="{FF2B5EF4-FFF2-40B4-BE49-F238E27FC236}">
                <a16:creationId xmlns:a16="http://schemas.microsoft.com/office/drawing/2014/main" id="{C5C5EE70-85D4-B4C9-2B6D-AD4162A2673F}"/>
              </a:ext>
            </a:extLst>
          </p:cNvPr>
          <p:cNvGrpSpPr>
            <a:grpSpLocks/>
          </p:cNvGrpSpPr>
          <p:nvPr/>
        </p:nvGrpSpPr>
        <p:grpSpPr bwMode="auto">
          <a:xfrm>
            <a:off x="4244975" y="1185863"/>
            <a:ext cx="725488" cy="727075"/>
            <a:chOff x="1068388" y="3805390"/>
            <a:chExt cx="381000" cy="381000"/>
          </a:xfrm>
        </p:grpSpPr>
        <p:sp>
          <p:nvSpPr>
            <p:cNvPr id="52" name="円/楕円 51">
              <a:extLst>
                <a:ext uri="{FF2B5EF4-FFF2-40B4-BE49-F238E27FC236}">
                  <a16:creationId xmlns:a16="http://schemas.microsoft.com/office/drawing/2014/main" id="{A39E144C-40C4-BED5-05EC-B50648B8CCAF}"/>
                </a:ext>
              </a:extLst>
            </p:cNvPr>
            <p:cNvSpPr/>
            <p:nvPr/>
          </p:nvSpPr>
          <p:spPr bwMode="auto">
            <a:xfrm>
              <a:off x="1068388" y="3805390"/>
              <a:ext cx="381000" cy="381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3" name="二等辺三角形 52">
              <a:extLst>
                <a:ext uri="{FF2B5EF4-FFF2-40B4-BE49-F238E27FC236}">
                  <a16:creationId xmlns:a16="http://schemas.microsoft.com/office/drawing/2014/main" id="{0E3CB420-EA2E-4D59-309E-0894DF9F2858}"/>
                </a:ext>
              </a:extLst>
            </p:cNvPr>
            <p:cNvSpPr/>
            <p:nvPr/>
          </p:nvSpPr>
          <p:spPr bwMode="auto">
            <a:xfrm rot="5400000">
              <a:off x="1209450" y="3925021"/>
              <a:ext cx="152233" cy="14589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31755" name="四角形吹き出し 104">
            <a:extLst>
              <a:ext uri="{FF2B5EF4-FFF2-40B4-BE49-F238E27FC236}">
                <a16:creationId xmlns:a16="http://schemas.microsoft.com/office/drawing/2014/main" id="{45A8A0E6-2C66-A013-DE51-AE01543108C7}"/>
              </a:ext>
            </a:extLst>
          </p:cNvPr>
          <p:cNvSpPr>
            <a:spLocks noChangeArrowheads="1"/>
          </p:cNvSpPr>
          <p:nvPr/>
        </p:nvSpPr>
        <p:spPr bwMode="auto">
          <a:xfrm>
            <a:off x="6362700" y="1916113"/>
            <a:ext cx="2705100" cy="1228725"/>
          </a:xfrm>
          <a:prstGeom prst="wedgeRectCallout">
            <a:avLst>
              <a:gd name="adj1" fmla="val -70546"/>
              <a:gd name="adj2" fmla="val 5065"/>
            </a:avLst>
          </a:prstGeom>
          <a:solidFill>
            <a:srgbClr val="FFEECD"/>
          </a:solidFill>
          <a:ln w="9525">
            <a:solidFill>
              <a:srgbClr val="FF7C80"/>
            </a:solidFill>
            <a:round/>
            <a:headEnd/>
            <a:tailEnd/>
          </a:ln>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buFont typeface="Arial" panose="020B0604020202020204" pitchFamily="34" charset="0"/>
              <a:buNone/>
            </a:pPr>
            <a:r>
              <a:rPr lang="ja-JP" altLang="en-US" sz="1200" b="1">
                <a:solidFill>
                  <a:srgbClr val="D23700"/>
                </a:solidFill>
                <a:latin typeface="メイリオ" panose="020B0604030504040204" pitchFamily="50" charset="-128"/>
                <a:ea typeface="メイリオ" panose="020B0604030504040204" pitchFamily="50" charset="-128"/>
              </a:rPr>
              <a:t>インパクトバナーパネル</a:t>
            </a:r>
            <a:br>
              <a:rPr lang="en-US" altLang="ja-JP" sz="1200" b="1">
                <a:solidFill>
                  <a:srgbClr val="D23700"/>
                </a:solidFill>
                <a:latin typeface="メイリオ" panose="020B0604030504040204" pitchFamily="50" charset="-128"/>
                <a:ea typeface="メイリオ" panose="020B0604030504040204" pitchFamily="50" charset="-128"/>
              </a:rPr>
            </a:br>
            <a:r>
              <a:rPr lang="ja-JP" altLang="en-US" sz="1200" b="1">
                <a:solidFill>
                  <a:srgbClr val="D23700"/>
                </a:solidFill>
                <a:latin typeface="メイリオ" panose="020B0604030504040204" pitchFamily="50" charset="-128"/>
                <a:ea typeface="メイリオ" panose="020B0604030504040204" pitchFamily="50" charset="-128"/>
              </a:rPr>
              <a:t>（</a:t>
            </a:r>
            <a:r>
              <a:rPr lang="en-US" altLang="ja-JP" sz="1200" b="1">
                <a:solidFill>
                  <a:srgbClr val="D23700"/>
                </a:solidFill>
                <a:latin typeface="メイリオ" panose="020B0604030504040204" pitchFamily="50" charset="-128"/>
                <a:ea typeface="メイリオ" panose="020B0604030504040204" pitchFamily="50" charset="-128"/>
              </a:rPr>
              <a:t>828×752px/100KB</a:t>
            </a:r>
            <a:r>
              <a:rPr lang="ja-JP" altLang="en-US" sz="1200" b="1">
                <a:solidFill>
                  <a:srgbClr val="D23700"/>
                </a:solidFill>
                <a:latin typeface="メイリオ" panose="020B0604030504040204" pitchFamily="50" charset="-128"/>
                <a:ea typeface="メイリオ" panose="020B0604030504040204" pitchFamily="50" charset="-128"/>
              </a:rPr>
              <a:t>以内）</a:t>
            </a:r>
            <a:endParaRPr lang="en-US" altLang="ja-JP" sz="1200" b="1">
              <a:solidFill>
                <a:srgbClr val="D23700"/>
              </a:solidFill>
              <a:latin typeface="メイリオ" panose="020B0604030504040204" pitchFamily="50" charset="-128"/>
              <a:ea typeface="メイリオ" panose="020B0604030504040204" pitchFamily="50" charset="-128"/>
            </a:endParaRPr>
          </a:p>
          <a:p>
            <a:pPr algn="ctr">
              <a:buFont typeface="Arial" panose="020B0604020202020204" pitchFamily="34" charset="0"/>
              <a:buNone/>
            </a:pPr>
            <a:r>
              <a:rPr lang="ja-JP" altLang="en-US" sz="1200">
                <a:latin typeface="メイリオ" panose="020B0604030504040204" pitchFamily="50" charset="-128"/>
                <a:ea typeface="メイリオ" panose="020B0604030504040204" pitchFamily="50" charset="-128"/>
              </a:rPr>
              <a:t>ビデオが掲載されるのを考慮の上、</a:t>
            </a:r>
            <a:br>
              <a:rPr lang="en-US" altLang="ja-JP" sz="1200">
                <a:latin typeface="メイリオ" panose="020B0604030504040204" pitchFamily="50" charset="-128"/>
                <a:ea typeface="メイリオ" panose="020B0604030504040204" pitchFamily="50" charset="-128"/>
              </a:rPr>
            </a:br>
            <a:r>
              <a:rPr lang="ja-JP" altLang="en-US" sz="1200">
                <a:latin typeface="メイリオ" panose="020B0604030504040204" pitchFamily="50" charset="-128"/>
                <a:ea typeface="メイリオ" panose="020B0604030504040204" pitchFamily="50" charset="-128"/>
              </a:rPr>
              <a:t>デザインしてください。</a:t>
            </a:r>
            <a:endParaRPr lang="en-US" altLang="ja-JP" sz="1200">
              <a:latin typeface="メイリオ" panose="020B0604030504040204" pitchFamily="50" charset="-128"/>
              <a:ea typeface="メイリオ" panose="020B0604030504040204" pitchFamily="50" charset="-128"/>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グループ化 3">
            <a:extLst>
              <a:ext uri="{FF2B5EF4-FFF2-40B4-BE49-F238E27FC236}">
                <a16:creationId xmlns:a16="http://schemas.microsoft.com/office/drawing/2014/main" id="{80E27CED-0E6C-F27F-53CC-ABB89C00B8BC}"/>
              </a:ext>
            </a:extLst>
          </p:cNvPr>
          <p:cNvGrpSpPr>
            <a:grpSpLocks/>
          </p:cNvGrpSpPr>
          <p:nvPr/>
        </p:nvGrpSpPr>
        <p:grpSpPr bwMode="auto">
          <a:xfrm>
            <a:off x="1758950" y="1004888"/>
            <a:ext cx="2741613" cy="5137150"/>
            <a:chOff x="2771799" y="184836"/>
            <a:chExt cx="3528393" cy="6556532"/>
          </a:xfrm>
        </p:grpSpPr>
        <p:pic>
          <p:nvPicPr>
            <p:cNvPr id="33808" name="図 31">
              <a:extLst>
                <a:ext uri="{FF2B5EF4-FFF2-40B4-BE49-F238E27FC236}">
                  <a16:creationId xmlns:a16="http://schemas.microsoft.com/office/drawing/2014/main" id="{49699210-0721-9F62-02E8-119450EDAB2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1800" y="188640"/>
              <a:ext cx="3509411" cy="6552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Rectangle 79">
              <a:extLst>
                <a:ext uri="{FF2B5EF4-FFF2-40B4-BE49-F238E27FC236}">
                  <a16:creationId xmlns:a16="http://schemas.microsoft.com/office/drawing/2014/main" id="{7464325A-8059-37CA-993F-6757C77395AE}"/>
                </a:ext>
              </a:extLst>
            </p:cNvPr>
            <p:cNvSpPr>
              <a:spLocks noChangeArrowheads="1"/>
            </p:cNvSpPr>
            <p:nvPr/>
          </p:nvSpPr>
          <p:spPr bwMode="auto">
            <a:xfrm>
              <a:off x="2771799" y="184836"/>
              <a:ext cx="3510005" cy="3189117"/>
            </a:xfrm>
            <a:prstGeom prst="rect">
              <a:avLst/>
            </a:prstGeom>
            <a:solidFill>
              <a:schemeClr val="accent5">
                <a:lumMod val="20000"/>
                <a:lumOff val="80000"/>
              </a:schemeClr>
            </a:solidFill>
            <a:ln w="9525">
              <a:solidFill>
                <a:schemeClr val="tx1"/>
              </a:solidFill>
              <a:miter lim="800000"/>
              <a:headEnd/>
              <a:tailEnd/>
            </a:ln>
            <a:effectLst/>
          </p:spPr>
          <p:txBody>
            <a:bodyPr wrap="none" anchor="ctr"/>
            <a:lstStyle>
              <a:lvl1pPr eaLnBrk="0" hangingPunct="0">
                <a:spcBef>
                  <a:spcPct val="20000"/>
                </a:spcBef>
                <a:buFont typeface="Arial" charset="0"/>
                <a:defRPr kumimoji="1" sz="1600">
                  <a:solidFill>
                    <a:srgbClr val="595959"/>
                  </a:solidFill>
                  <a:latin typeface="メイリオ" pitchFamily="50" charset="-128"/>
                  <a:ea typeface="メイリオ" pitchFamily="50" charset="-128"/>
                  <a:cs typeface="メイリオ" pitchFamily="50"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pitchFamily="50" charset="-128"/>
                  <a:cs typeface="メイリオ" pitchFamily="50"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pitchFamily="50" charset="-128"/>
                  <a:cs typeface="メイリオ" pitchFamily="50"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pitchFamily="50" charset="-128"/>
                  <a:cs typeface="メイリオ" pitchFamily="50"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pitchFamily="50" charset="-128"/>
                  <a:cs typeface="メイリオ" pitchFamily="50"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cs typeface="メイリオ" pitchFamily="50"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cs typeface="メイリオ" pitchFamily="50"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cs typeface="メイリオ" pitchFamily="50"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cs typeface="メイリオ" pitchFamily="50" charset="-128"/>
                </a:defRPr>
              </a:lvl9pPr>
            </a:lstStyle>
            <a:p>
              <a:pPr algn="ctr" eaLnBrk="1" hangingPunct="1">
                <a:spcBef>
                  <a:spcPct val="0"/>
                </a:spcBef>
                <a:buFontTx/>
                <a:buNone/>
                <a:defRPr/>
              </a:pPr>
              <a:endParaRPr lang="en-US" altLang="ja-JP" sz="800" dirty="0">
                <a:solidFill>
                  <a:srgbClr val="FF0000"/>
                </a:solidFill>
              </a:endParaRPr>
            </a:p>
          </p:txBody>
        </p:sp>
        <p:sp>
          <p:nvSpPr>
            <p:cNvPr id="52" name="円/楕円 51">
              <a:extLst>
                <a:ext uri="{FF2B5EF4-FFF2-40B4-BE49-F238E27FC236}">
                  <a16:creationId xmlns:a16="http://schemas.microsoft.com/office/drawing/2014/main" id="{CD946981-AE5A-6EDF-F000-6FE396E757FF}"/>
                </a:ext>
              </a:extLst>
            </p:cNvPr>
            <p:cNvSpPr/>
            <p:nvPr/>
          </p:nvSpPr>
          <p:spPr bwMode="auto">
            <a:xfrm>
              <a:off x="4163134" y="1485607"/>
              <a:ext cx="727335" cy="725352"/>
            </a:xfrm>
            <a:prstGeom prst="ellipse">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3" name="二等辺三角形 52">
              <a:extLst>
                <a:ext uri="{FF2B5EF4-FFF2-40B4-BE49-F238E27FC236}">
                  <a16:creationId xmlns:a16="http://schemas.microsoft.com/office/drawing/2014/main" id="{3E9E5EA6-8F1B-A820-6E40-F40844414075}"/>
                </a:ext>
              </a:extLst>
            </p:cNvPr>
            <p:cNvSpPr/>
            <p:nvPr/>
          </p:nvSpPr>
          <p:spPr bwMode="auto">
            <a:xfrm rot="5400000">
              <a:off x="4431997" y="1713405"/>
              <a:ext cx="291762" cy="277858"/>
            </a:xfrm>
            <a:prstGeom prst="triangl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 name="正方形/長方形 15">
              <a:extLst>
                <a:ext uri="{FF2B5EF4-FFF2-40B4-BE49-F238E27FC236}">
                  <a16:creationId xmlns:a16="http://schemas.microsoft.com/office/drawing/2014/main" id="{3DDFB5A0-AB30-D767-FFC2-DF74493FE94E}"/>
                </a:ext>
              </a:extLst>
            </p:cNvPr>
            <p:cNvSpPr/>
            <p:nvPr/>
          </p:nvSpPr>
          <p:spPr>
            <a:xfrm>
              <a:off x="2790187" y="6236863"/>
              <a:ext cx="3510005" cy="5045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フッターバナー</a:t>
              </a:r>
            </a:p>
          </p:txBody>
        </p:sp>
      </p:grpSp>
      <p:sp>
        <p:nvSpPr>
          <p:cNvPr id="33795" name="テキスト ボックス 16">
            <a:extLst>
              <a:ext uri="{FF2B5EF4-FFF2-40B4-BE49-F238E27FC236}">
                <a16:creationId xmlns:a16="http://schemas.microsoft.com/office/drawing/2014/main" id="{89E2785C-BFF2-2761-7E6B-DE7A262791C7}"/>
              </a:ext>
            </a:extLst>
          </p:cNvPr>
          <p:cNvSpPr txBox="1">
            <a:spLocks noChangeArrowheads="1"/>
          </p:cNvSpPr>
          <p:nvPr/>
        </p:nvSpPr>
        <p:spPr bwMode="auto">
          <a:xfrm>
            <a:off x="188913" y="57150"/>
            <a:ext cx="55895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1800">
                <a:latin typeface="メイリオ" panose="020B0604030504040204" pitchFamily="50" charset="-128"/>
                <a:ea typeface="メイリオ" panose="020B0604030504040204" pitchFamily="50" charset="-128"/>
              </a:rPr>
              <a:t>インパクトバナービデオ</a:t>
            </a:r>
            <a:r>
              <a:rPr lang="ja-JP" altLang="en-US" sz="1600">
                <a:latin typeface="メイリオ" panose="020B0604030504040204" pitchFamily="50" charset="-128"/>
                <a:ea typeface="メイリオ" panose="020B0604030504040204" pitchFamily="50" charset="-128"/>
              </a:rPr>
              <a:t>（ビデオファイルのみで掲載）</a:t>
            </a:r>
          </a:p>
        </p:txBody>
      </p:sp>
      <p:sp>
        <p:nvSpPr>
          <p:cNvPr id="33796" name="テキスト ボックス 18">
            <a:extLst>
              <a:ext uri="{FF2B5EF4-FFF2-40B4-BE49-F238E27FC236}">
                <a16:creationId xmlns:a16="http://schemas.microsoft.com/office/drawing/2014/main" id="{A1367ADA-0C8F-3D62-6FA3-49157AB5DB50}"/>
              </a:ext>
            </a:extLst>
          </p:cNvPr>
          <p:cNvSpPr txBox="1">
            <a:spLocks noChangeArrowheads="1"/>
          </p:cNvSpPr>
          <p:nvPr/>
        </p:nvSpPr>
        <p:spPr bwMode="auto">
          <a:xfrm>
            <a:off x="2379663" y="1301750"/>
            <a:ext cx="140811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lang="ja-JP" altLang="en-US" sz="1500" b="1">
                <a:latin typeface="メイリオ" panose="020B0604030504040204" pitchFamily="50" charset="-128"/>
                <a:ea typeface="メイリオ" panose="020B0604030504040204" pitchFamily="50" charset="-128"/>
              </a:rPr>
              <a:t>動画ファイル</a:t>
            </a:r>
            <a:endParaRPr lang="en-US" altLang="ja-JP" sz="1500" b="1">
              <a:latin typeface="メイリオ" panose="020B0604030504040204" pitchFamily="50" charset="-128"/>
              <a:ea typeface="メイリオ" panose="020B0604030504040204" pitchFamily="50" charset="-128"/>
            </a:endParaRPr>
          </a:p>
          <a:p>
            <a:pPr algn="ctr">
              <a:spcBef>
                <a:spcPct val="0"/>
              </a:spcBef>
              <a:buFontTx/>
              <a:buNone/>
            </a:pPr>
            <a:r>
              <a:rPr lang="en-US" altLang="ja-JP" sz="1500" b="1">
                <a:latin typeface="メイリオ" panose="020B0604030504040204" pitchFamily="50" charset="-128"/>
                <a:ea typeface="メイリオ" panose="020B0604030504040204" pitchFamily="50" charset="-128"/>
              </a:rPr>
              <a:t>600</a:t>
            </a:r>
            <a:r>
              <a:rPr lang="ja-JP" altLang="en-US" sz="1500" b="1">
                <a:latin typeface="メイリオ" panose="020B0604030504040204" pitchFamily="50" charset="-128"/>
                <a:ea typeface="メイリオ" panose="020B0604030504040204" pitchFamily="50" charset="-128"/>
              </a:rPr>
              <a:t>ｘ</a:t>
            </a:r>
            <a:r>
              <a:rPr lang="en-US" altLang="ja-JP" sz="1500" b="1">
                <a:latin typeface="メイリオ" panose="020B0604030504040204" pitchFamily="50" charset="-128"/>
                <a:ea typeface="メイリオ" panose="020B0604030504040204" pitchFamily="50" charset="-128"/>
              </a:rPr>
              <a:t>500px</a:t>
            </a:r>
            <a:endParaRPr lang="ja-JP" altLang="en-US" sz="1500" b="1">
              <a:latin typeface="メイリオ" panose="020B0604030504040204" pitchFamily="50" charset="-128"/>
              <a:ea typeface="メイリオ" panose="020B0604030504040204" pitchFamily="50" charset="-128"/>
            </a:endParaRPr>
          </a:p>
        </p:txBody>
      </p:sp>
      <p:sp>
        <p:nvSpPr>
          <p:cNvPr id="33797" name="四角形吹き出し 104">
            <a:extLst>
              <a:ext uri="{FF2B5EF4-FFF2-40B4-BE49-F238E27FC236}">
                <a16:creationId xmlns:a16="http://schemas.microsoft.com/office/drawing/2014/main" id="{8E1A09E8-38CB-F169-0551-F07159D4C22E}"/>
              </a:ext>
            </a:extLst>
          </p:cNvPr>
          <p:cNvSpPr>
            <a:spLocks noChangeArrowheads="1"/>
          </p:cNvSpPr>
          <p:nvPr/>
        </p:nvSpPr>
        <p:spPr bwMode="auto">
          <a:xfrm>
            <a:off x="117475" y="2008188"/>
            <a:ext cx="2251075" cy="1063625"/>
          </a:xfrm>
          <a:prstGeom prst="wedgeRectCallout">
            <a:avLst>
              <a:gd name="adj1" fmla="val 83616"/>
              <a:gd name="adj2" fmla="val 38736"/>
            </a:avLst>
          </a:prstGeom>
          <a:solidFill>
            <a:srgbClr val="FFEECD"/>
          </a:solidFill>
          <a:ln w="9525">
            <a:solidFill>
              <a:srgbClr val="FF7C80"/>
            </a:solidFill>
            <a:round/>
            <a:headEnd/>
            <a:tailEnd/>
          </a:ln>
        </p:spPr>
        <p:txBody>
          <a:bodyPr anchor="ctr" anchorCtr="1"/>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5000"/>
              </a:spcBef>
              <a:buFontTx/>
              <a:buNone/>
            </a:pPr>
            <a:r>
              <a:rPr lang="ja-JP" altLang="en-US" sz="1500" b="1">
                <a:solidFill>
                  <a:srgbClr val="333333"/>
                </a:solidFill>
                <a:latin typeface="メイリオ" panose="020B0604030504040204" pitchFamily="50" charset="-128"/>
                <a:ea typeface="メイリオ" panose="020B0604030504040204" pitchFamily="50" charset="-128"/>
              </a:rPr>
              <a:t>再生中の動画タップで</a:t>
            </a:r>
            <a:endParaRPr lang="en-US" altLang="ja-JP" sz="1500" b="1">
              <a:solidFill>
                <a:srgbClr val="333333"/>
              </a:solidFill>
              <a:latin typeface="メイリオ" panose="020B0604030504040204" pitchFamily="50" charset="-128"/>
              <a:ea typeface="メイリオ" panose="020B0604030504040204" pitchFamily="50" charset="-128"/>
            </a:endParaRPr>
          </a:p>
          <a:p>
            <a:pPr eaLnBrk="1" hangingPunct="1">
              <a:spcBef>
                <a:spcPct val="5000"/>
              </a:spcBef>
              <a:buFontTx/>
              <a:buNone/>
            </a:pPr>
            <a:r>
              <a:rPr lang="en-US" altLang="ja-JP" sz="1500" b="1">
                <a:solidFill>
                  <a:srgbClr val="FF0000"/>
                </a:solidFill>
                <a:latin typeface="メイリオ" panose="020B0604030504040204" pitchFamily="50" charset="-128"/>
                <a:ea typeface="メイリオ" panose="020B0604030504040204" pitchFamily="50" charset="-128"/>
              </a:rPr>
              <a:t>LP</a:t>
            </a:r>
            <a:r>
              <a:rPr lang="ja-JP" altLang="en-US" sz="1500" b="1">
                <a:solidFill>
                  <a:srgbClr val="FF0000"/>
                </a:solidFill>
                <a:latin typeface="メイリオ" panose="020B0604030504040204" pitchFamily="50" charset="-128"/>
                <a:ea typeface="メイリオ" panose="020B0604030504040204" pitchFamily="50" charset="-128"/>
              </a:rPr>
              <a:t>へ遷移</a:t>
            </a:r>
            <a:endParaRPr lang="en-US" altLang="ja-JP" sz="1500" b="1">
              <a:solidFill>
                <a:srgbClr val="FF0000"/>
              </a:solidFill>
              <a:latin typeface="メイリオ" panose="020B0604030504040204" pitchFamily="50" charset="-128"/>
              <a:ea typeface="メイリオ" panose="020B0604030504040204" pitchFamily="50" charset="-128"/>
            </a:endParaRPr>
          </a:p>
          <a:p>
            <a:pPr eaLnBrk="1" hangingPunct="1">
              <a:spcBef>
                <a:spcPct val="5000"/>
              </a:spcBef>
              <a:buFontTx/>
              <a:buNone/>
            </a:pPr>
            <a:r>
              <a:rPr lang="ja-JP" altLang="en-US" sz="1200" b="1">
                <a:solidFill>
                  <a:srgbClr val="FF0000"/>
                </a:solidFill>
                <a:latin typeface="メイリオ" panose="020B0604030504040204" pitchFamily="50" charset="-128"/>
                <a:ea typeface="メイリオ" panose="020B0604030504040204" pitchFamily="50" charset="-128"/>
              </a:rPr>
              <a:t>（ローカルプレーヤーは起動しません）</a:t>
            </a:r>
            <a:endParaRPr lang="en-US" altLang="ja-JP" sz="1200" b="1">
              <a:solidFill>
                <a:srgbClr val="FF0000"/>
              </a:solidFill>
              <a:latin typeface="メイリオ" panose="020B0604030504040204" pitchFamily="50" charset="-128"/>
              <a:ea typeface="メイリオ" panose="020B0604030504040204" pitchFamily="50" charset="-128"/>
            </a:endParaRPr>
          </a:p>
        </p:txBody>
      </p:sp>
      <p:grpSp>
        <p:nvGrpSpPr>
          <p:cNvPr id="33798" name="グループ化 4">
            <a:extLst>
              <a:ext uri="{FF2B5EF4-FFF2-40B4-BE49-F238E27FC236}">
                <a16:creationId xmlns:a16="http://schemas.microsoft.com/office/drawing/2014/main" id="{964532CD-19C1-569E-4482-0B2E86D33C4B}"/>
              </a:ext>
            </a:extLst>
          </p:cNvPr>
          <p:cNvGrpSpPr>
            <a:grpSpLocks/>
          </p:cNvGrpSpPr>
          <p:nvPr/>
        </p:nvGrpSpPr>
        <p:grpSpPr bwMode="auto">
          <a:xfrm>
            <a:off x="5811838" y="981075"/>
            <a:ext cx="2752725" cy="5146675"/>
            <a:chOff x="4482168" y="154480"/>
            <a:chExt cx="3545438" cy="6568897"/>
          </a:xfrm>
        </p:grpSpPr>
        <p:grpSp>
          <p:nvGrpSpPr>
            <p:cNvPr id="33801" name="グループ化 17">
              <a:extLst>
                <a:ext uri="{FF2B5EF4-FFF2-40B4-BE49-F238E27FC236}">
                  <a16:creationId xmlns:a16="http://schemas.microsoft.com/office/drawing/2014/main" id="{D95E70C2-BA87-EABC-06BF-383056A57DD6}"/>
                </a:ext>
              </a:extLst>
            </p:cNvPr>
            <p:cNvGrpSpPr>
              <a:grpSpLocks/>
            </p:cNvGrpSpPr>
            <p:nvPr/>
          </p:nvGrpSpPr>
          <p:grpSpPr bwMode="auto">
            <a:xfrm>
              <a:off x="4499213" y="166845"/>
              <a:ext cx="3528393" cy="6556532"/>
              <a:chOff x="2771799" y="184836"/>
              <a:chExt cx="3528393" cy="6556532"/>
            </a:xfrm>
          </p:grpSpPr>
          <p:pic>
            <p:nvPicPr>
              <p:cNvPr id="33803" name="図 19">
                <a:extLst>
                  <a:ext uri="{FF2B5EF4-FFF2-40B4-BE49-F238E27FC236}">
                    <a16:creationId xmlns:a16="http://schemas.microsoft.com/office/drawing/2014/main" id="{944B78AA-3ED8-0097-CE9A-8BC9749F527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1800" y="188640"/>
                <a:ext cx="3509411" cy="6552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79">
                <a:extLst>
                  <a:ext uri="{FF2B5EF4-FFF2-40B4-BE49-F238E27FC236}">
                    <a16:creationId xmlns:a16="http://schemas.microsoft.com/office/drawing/2014/main" id="{9669DDBD-F9C5-64DF-901F-045126534067}"/>
                  </a:ext>
                </a:extLst>
              </p:cNvPr>
              <p:cNvSpPr>
                <a:spLocks noChangeArrowheads="1"/>
              </p:cNvSpPr>
              <p:nvPr/>
            </p:nvSpPr>
            <p:spPr bwMode="auto">
              <a:xfrm>
                <a:off x="2771111" y="184628"/>
                <a:ext cx="3510678" cy="3189218"/>
              </a:xfrm>
              <a:prstGeom prst="rect">
                <a:avLst/>
              </a:prstGeom>
              <a:solidFill>
                <a:schemeClr val="accent5">
                  <a:lumMod val="20000"/>
                  <a:lumOff val="80000"/>
                </a:schemeClr>
              </a:solidFill>
              <a:ln w="9525">
                <a:solidFill>
                  <a:schemeClr val="tx1"/>
                </a:solidFill>
                <a:miter lim="800000"/>
                <a:headEnd/>
                <a:tailEnd/>
              </a:ln>
              <a:effectLst/>
            </p:spPr>
            <p:txBody>
              <a:bodyPr wrap="none" anchor="ctr"/>
              <a:lstStyle>
                <a:lvl1pPr eaLnBrk="0" hangingPunct="0">
                  <a:spcBef>
                    <a:spcPct val="20000"/>
                  </a:spcBef>
                  <a:buFont typeface="Arial" charset="0"/>
                  <a:defRPr kumimoji="1" sz="1600">
                    <a:solidFill>
                      <a:srgbClr val="595959"/>
                    </a:solidFill>
                    <a:latin typeface="メイリオ" pitchFamily="50" charset="-128"/>
                    <a:ea typeface="メイリオ" pitchFamily="50" charset="-128"/>
                    <a:cs typeface="メイリオ" pitchFamily="50"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pitchFamily="50" charset="-128"/>
                    <a:cs typeface="メイリオ" pitchFamily="50"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pitchFamily="50" charset="-128"/>
                    <a:cs typeface="メイリオ" pitchFamily="50"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pitchFamily="50" charset="-128"/>
                    <a:cs typeface="メイリオ" pitchFamily="50"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pitchFamily="50" charset="-128"/>
                    <a:cs typeface="メイリオ" pitchFamily="50"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cs typeface="メイリオ" pitchFamily="50"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cs typeface="メイリオ" pitchFamily="50"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cs typeface="メイリオ" pitchFamily="50"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pitchFamily="50" charset="-128"/>
                    <a:cs typeface="メイリオ" pitchFamily="50" charset="-128"/>
                  </a:defRPr>
                </a:lvl9pPr>
              </a:lstStyle>
              <a:p>
                <a:pPr algn="ctr" eaLnBrk="1" hangingPunct="1">
                  <a:spcBef>
                    <a:spcPct val="0"/>
                  </a:spcBef>
                  <a:buFontTx/>
                  <a:buNone/>
                  <a:defRPr/>
                </a:pPr>
                <a:endParaRPr lang="en-US" altLang="ja-JP" sz="800" dirty="0">
                  <a:solidFill>
                    <a:srgbClr val="FF0000"/>
                  </a:solidFill>
                </a:endParaRPr>
              </a:p>
            </p:txBody>
          </p:sp>
          <p:sp>
            <p:nvSpPr>
              <p:cNvPr id="22" name="円/楕円 51">
                <a:extLst>
                  <a:ext uri="{FF2B5EF4-FFF2-40B4-BE49-F238E27FC236}">
                    <a16:creationId xmlns:a16="http://schemas.microsoft.com/office/drawing/2014/main" id="{A129199C-F28F-A1F1-C694-F870E7D99BF5}"/>
                  </a:ext>
                </a:extLst>
              </p:cNvPr>
              <p:cNvSpPr/>
              <p:nvPr/>
            </p:nvSpPr>
            <p:spPr bwMode="auto">
              <a:xfrm>
                <a:off x="4163523" y="1485440"/>
                <a:ext cx="725854" cy="725375"/>
              </a:xfrm>
              <a:prstGeom prst="ellipse">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3" name="二等辺三角形 22">
                <a:extLst>
                  <a:ext uri="{FF2B5EF4-FFF2-40B4-BE49-F238E27FC236}">
                    <a16:creationId xmlns:a16="http://schemas.microsoft.com/office/drawing/2014/main" id="{446CAC88-45E0-0FDC-65BB-DEBBB89DE117}"/>
                  </a:ext>
                </a:extLst>
              </p:cNvPr>
              <p:cNvSpPr/>
              <p:nvPr/>
            </p:nvSpPr>
            <p:spPr bwMode="auto">
              <a:xfrm rot="5400000">
                <a:off x="4430659" y="1713143"/>
                <a:ext cx="291771" cy="278074"/>
              </a:xfrm>
              <a:prstGeom prst="triangl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5" name="正方形/長方形 24">
                <a:extLst>
                  <a:ext uri="{FF2B5EF4-FFF2-40B4-BE49-F238E27FC236}">
                    <a16:creationId xmlns:a16="http://schemas.microsoft.com/office/drawing/2014/main" id="{A58286D3-B51D-96DC-3E7C-5C182717D115}"/>
                  </a:ext>
                </a:extLst>
              </p:cNvPr>
              <p:cNvSpPr/>
              <p:nvPr/>
            </p:nvSpPr>
            <p:spPr>
              <a:xfrm>
                <a:off x="2789513" y="6236848"/>
                <a:ext cx="3510679" cy="5045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フッターバナー</a:t>
                </a:r>
              </a:p>
            </p:txBody>
          </p:sp>
        </p:grpSp>
        <p:pic>
          <p:nvPicPr>
            <p:cNvPr id="33802" name="図 2">
              <a:extLst>
                <a:ext uri="{FF2B5EF4-FFF2-40B4-BE49-F238E27FC236}">
                  <a16:creationId xmlns:a16="http://schemas.microsoft.com/office/drawing/2014/main" id="{89A356D5-169B-D68C-2177-AE24D02CB24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82168" y="154480"/>
              <a:ext cx="3526456" cy="3199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3799" name="四角形吹き出し 104">
            <a:extLst>
              <a:ext uri="{FF2B5EF4-FFF2-40B4-BE49-F238E27FC236}">
                <a16:creationId xmlns:a16="http://schemas.microsoft.com/office/drawing/2014/main" id="{67D261EF-CE0C-4891-0ABE-71D4565B5126}"/>
              </a:ext>
            </a:extLst>
          </p:cNvPr>
          <p:cNvSpPr>
            <a:spLocks noChangeArrowheads="1"/>
          </p:cNvSpPr>
          <p:nvPr/>
        </p:nvSpPr>
        <p:spPr bwMode="auto">
          <a:xfrm>
            <a:off x="4302125" y="2814638"/>
            <a:ext cx="2251075" cy="1063625"/>
          </a:xfrm>
          <a:prstGeom prst="wedgeRectCallout">
            <a:avLst>
              <a:gd name="adj1" fmla="val 81361"/>
              <a:gd name="adj2" fmla="val 509"/>
            </a:avLst>
          </a:prstGeom>
          <a:solidFill>
            <a:srgbClr val="FFEECD"/>
          </a:solidFill>
          <a:ln w="9525">
            <a:solidFill>
              <a:srgbClr val="FF7C80"/>
            </a:solidFill>
            <a:round/>
            <a:headEnd/>
            <a:tailEnd/>
          </a:ln>
        </p:spPr>
        <p:txBody>
          <a:bodyPr anchor="ctr" anchorCtr="1"/>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5000"/>
              </a:spcBef>
              <a:buFontTx/>
              <a:buNone/>
            </a:pPr>
            <a:r>
              <a:rPr lang="ja-JP" altLang="en-US" sz="1500" b="1">
                <a:solidFill>
                  <a:srgbClr val="333333"/>
                </a:solidFill>
                <a:latin typeface="メイリオ" panose="020B0604030504040204" pitchFamily="50" charset="-128"/>
                <a:ea typeface="メイリオ" panose="020B0604030504040204" pitchFamily="50" charset="-128"/>
              </a:rPr>
              <a:t>再生終了後、</a:t>
            </a:r>
            <a:r>
              <a:rPr lang="en-US" altLang="ja-JP" sz="1500" b="1">
                <a:solidFill>
                  <a:srgbClr val="333333"/>
                </a:solidFill>
                <a:latin typeface="メイリオ" panose="020B0604030504040204" pitchFamily="50" charset="-128"/>
                <a:ea typeface="メイリオ" panose="020B0604030504040204" pitchFamily="50" charset="-128"/>
              </a:rPr>
              <a:t>LP</a:t>
            </a:r>
            <a:r>
              <a:rPr lang="ja-JP" altLang="en-US" sz="1500" b="1">
                <a:solidFill>
                  <a:srgbClr val="333333"/>
                </a:solidFill>
                <a:latin typeface="メイリオ" panose="020B0604030504040204" pitchFamily="50" charset="-128"/>
                <a:ea typeface="メイリオ" panose="020B0604030504040204" pitchFamily="50" charset="-128"/>
              </a:rPr>
              <a:t>遷移とリロードボタンが表示</a:t>
            </a:r>
            <a:endParaRPr lang="en-US" altLang="ja-JP" sz="1500" b="1">
              <a:solidFill>
                <a:srgbClr val="333333"/>
              </a:solidFill>
              <a:latin typeface="メイリオ" panose="020B0604030504040204" pitchFamily="50" charset="-128"/>
              <a:ea typeface="メイリオ" panose="020B0604030504040204" pitchFamily="50" charset="-128"/>
            </a:endParaRPr>
          </a:p>
          <a:p>
            <a:pPr eaLnBrk="1" hangingPunct="1">
              <a:spcBef>
                <a:spcPct val="5000"/>
              </a:spcBef>
              <a:buFontTx/>
              <a:buNone/>
            </a:pPr>
            <a:r>
              <a:rPr lang="ja-JP" altLang="en-US" sz="1200" b="1">
                <a:solidFill>
                  <a:srgbClr val="333333"/>
                </a:solidFill>
                <a:latin typeface="メイリオ" panose="020B0604030504040204" pitchFamily="50" charset="-128"/>
                <a:ea typeface="メイリオ" panose="020B0604030504040204" pitchFamily="50" charset="-128"/>
              </a:rPr>
              <a:t>（ループ再生はしません）</a:t>
            </a:r>
            <a:endParaRPr lang="en-US" altLang="ja-JP" sz="1200" b="1">
              <a:solidFill>
                <a:srgbClr val="FF0000"/>
              </a:solidFill>
              <a:latin typeface="メイリオ" panose="020B0604030504040204" pitchFamily="50" charset="-128"/>
              <a:ea typeface="メイリオ" panose="020B0604030504040204" pitchFamily="50" charset="-128"/>
            </a:endParaRPr>
          </a:p>
        </p:txBody>
      </p:sp>
      <p:sp>
        <p:nvSpPr>
          <p:cNvPr id="6" name="右矢印 5">
            <a:extLst>
              <a:ext uri="{FF2B5EF4-FFF2-40B4-BE49-F238E27FC236}">
                <a16:creationId xmlns:a16="http://schemas.microsoft.com/office/drawing/2014/main" id="{CED757EE-A661-E58D-63FC-1EB54ECD0C75}"/>
              </a:ext>
            </a:extLst>
          </p:cNvPr>
          <p:cNvSpPr/>
          <p:nvPr/>
        </p:nvSpPr>
        <p:spPr>
          <a:xfrm>
            <a:off x="4673600" y="1758950"/>
            <a:ext cx="1008063" cy="549275"/>
          </a:xfrm>
          <a:prstGeom prst="rightArrow">
            <a:avLst>
              <a:gd name="adj1" fmla="val 50000"/>
              <a:gd name="adj2" fmla="val 9927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テキスト ボックス 16">
            <a:extLst>
              <a:ext uri="{FF2B5EF4-FFF2-40B4-BE49-F238E27FC236}">
                <a16:creationId xmlns:a16="http://schemas.microsoft.com/office/drawing/2014/main" id="{4CD9162F-730B-28F4-3C39-B081BC585AA1}"/>
              </a:ext>
            </a:extLst>
          </p:cNvPr>
          <p:cNvSpPr txBox="1">
            <a:spLocks noChangeArrowheads="1"/>
          </p:cNvSpPr>
          <p:nvPr/>
        </p:nvSpPr>
        <p:spPr bwMode="auto">
          <a:xfrm>
            <a:off x="179388" y="44450"/>
            <a:ext cx="66246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2000">
                <a:latin typeface="メイリオ" panose="020B0604030504040204" pitchFamily="50" charset="-128"/>
                <a:ea typeface="メイリオ" panose="020B0604030504040204" pitchFamily="50" charset="-128"/>
              </a:rPr>
              <a:t>SP</a:t>
            </a:r>
            <a:r>
              <a:rPr lang="ja-JP" altLang="en-US" sz="1800">
                <a:latin typeface="メイリオ" panose="020B0604030504040204" pitchFamily="50" charset="-128"/>
                <a:ea typeface="メイリオ" panose="020B0604030504040204" pitchFamily="50" charset="-128"/>
              </a:rPr>
              <a:t>ビデオバナー</a:t>
            </a:r>
          </a:p>
        </p:txBody>
      </p:sp>
      <p:grpSp>
        <p:nvGrpSpPr>
          <p:cNvPr id="35843" name="グループ化 99">
            <a:extLst>
              <a:ext uri="{FF2B5EF4-FFF2-40B4-BE49-F238E27FC236}">
                <a16:creationId xmlns:a16="http://schemas.microsoft.com/office/drawing/2014/main" id="{C7F94B3F-CA5D-F7CD-3F99-575519C53BAA}"/>
              </a:ext>
            </a:extLst>
          </p:cNvPr>
          <p:cNvGrpSpPr>
            <a:grpSpLocks/>
          </p:cNvGrpSpPr>
          <p:nvPr/>
        </p:nvGrpSpPr>
        <p:grpSpPr bwMode="auto">
          <a:xfrm>
            <a:off x="6634163" y="1423988"/>
            <a:ext cx="1547812" cy="3001962"/>
            <a:chOff x="2586536" y="663758"/>
            <a:chExt cx="1440426" cy="2864461"/>
          </a:xfrm>
        </p:grpSpPr>
        <p:pic>
          <p:nvPicPr>
            <p:cNvPr id="22" name="Picture 7" descr="C:\Users\shu9176\Desktop\iPhone-6-Free-PSD-Mockup.png">
              <a:extLst>
                <a:ext uri="{FF2B5EF4-FFF2-40B4-BE49-F238E27FC236}">
                  <a16:creationId xmlns:a16="http://schemas.microsoft.com/office/drawing/2014/main" id="{BB2CEF6B-F845-1FB2-8792-A36A07BA0027}"/>
                </a:ext>
              </a:extLst>
            </p:cNvPr>
            <p:cNvPicPr>
              <a:picLocks noChangeAspect="1" noChangeArrowheads="1"/>
            </p:cNvPicPr>
            <p:nvPr/>
          </p:nvPicPr>
          <p:blipFill>
            <a:blip r:embed="rId3"/>
            <a:srcRect/>
            <a:stretch>
              <a:fillRect/>
            </a:stretch>
          </p:blipFill>
          <p:spPr bwMode="auto">
            <a:xfrm>
              <a:off x="2586536" y="663758"/>
              <a:ext cx="1440426" cy="2864461"/>
            </a:xfrm>
            <a:prstGeom prst="rect">
              <a:avLst/>
            </a:prstGeom>
            <a:noFill/>
            <a:ln>
              <a:noFill/>
            </a:ln>
            <a:effectLst>
              <a:outerShdw blurRad="50800" dist="38100" dir="8100000" algn="tr" rotWithShape="0">
                <a:schemeClr val="tx1">
                  <a:lumMod val="65000"/>
                  <a:lumOff val="35000"/>
                  <a:alpha val="40000"/>
                </a:schemeClr>
              </a:outerShdw>
            </a:effectLst>
          </p:spPr>
        </p:pic>
        <p:pic>
          <p:nvPicPr>
            <p:cNvPr id="35862" name="Picture 2" descr="C:\Users\shu9176\Desktop\スマホ動画.jpg">
              <a:extLst>
                <a:ext uri="{FF2B5EF4-FFF2-40B4-BE49-F238E27FC236}">
                  <a16:creationId xmlns:a16="http://schemas.microsoft.com/office/drawing/2014/main" id="{9949D7A3-3524-E994-0EFD-6536CFEBA9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9122" y="1033964"/>
              <a:ext cx="1195253" cy="2124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63" name="Rectangle 79">
              <a:extLst>
                <a:ext uri="{FF2B5EF4-FFF2-40B4-BE49-F238E27FC236}">
                  <a16:creationId xmlns:a16="http://schemas.microsoft.com/office/drawing/2014/main" id="{79339D2D-ABCE-FA9F-1F18-F464FA2F6B95}"/>
                </a:ext>
              </a:extLst>
            </p:cNvPr>
            <p:cNvSpPr>
              <a:spLocks noChangeArrowheads="1"/>
            </p:cNvSpPr>
            <p:nvPr/>
          </p:nvSpPr>
          <p:spPr bwMode="auto">
            <a:xfrm>
              <a:off x="2696470" y="1637219"/>
              <a:ext cx="1195253" cy="968695"/>
            </a:xfrm>
            <a:prstGeom prst="rect">
              <a:avLst/>
            </a:prstGeom>
            <a:solidFill>
              <a:srgbClr val="8080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400">
                  <a:solidFill>
                    <a:srgbClr val="FFFFFF"/>
                  </a:solidFill>
                  <a:latin typeface="メイリオ" panose="020B0604030504040204" pitchFamily="50" charset="-128"/>
                  <a:ea typeface="メイリオ" panose="020B0604030504040204" pitchFamily="50" charset="-128"/>
                </a:rPr>
                <a:t>動画</a:t>
              </a:r>
              <a:endParaRPr lang="en-US" altLang="ja-JP" sz="1400">
                <a:solidFill>
                  <a:srgbClr val="FFFFFF"/>
                </a:solidFill>
                <a:latin typeface="メイリオ" panose="020B0604030504040204" pitchFamily="50" charset="-128"/>
                <a:ea typeface="メイリオ" panose="020B0604030504040204" pitchFamily="50" charset="-128"/>
              </a:endParaRPr>
            </a:p>
            <a:p>
              <a:pPr algn="ctr" eaLnBrk="1" hangingPunct="1">
                <a:spcBef>
                  <a:spcPct val="0"/>
                </a:spcBef>
                <a:buFontTx/>
                <a:buNone/>
              </a:pPr>
              <a:endParaRPr lang="en-US" altLang="ja-JP" sz="1400">
                <a:solidFill>
                  <a:srgbClr val="FFFFFF"/>
                </a:solidFill>
                <a:latin typeface="メイリオ" panose="020B0604030504040204" pitchFamily="50" charset="-128"/>
                <a:ea typeface="メイリオ" panose="020B0604030504040204" pitchFamily="50" charset="-128"/>
              </a:endParaRPr>
            </a:p>
            <a:p>
              <a:pPr algn="ctr" eaLnBrk="1" hangingPunct="1">
                <a:spcBef>
                  <a:spcPct val="0"/>
                </a:spcBef>
                <a:buFontTx/>
                <a:buNone/>
              </a:pPr>
              <a:endParaRPr lang="en-US" altLang="ja-JP" sz="1400">
                <a:solidFill>
                  <a:srgbClr val="FFFFFF"/>
                </a:solidFill>
                <a:latin typeface="メイリオ" panose="020B0604030504040204" pitchFamily="50" charset="-128"/>
                <a:ea typeface="メイリオ" panose="020B0604030504040204" pitchFamily="50" charset="-128"/>
              </a:endParaRPr>
            </a:p>
          </p:txBody>
        </p:sp>
        <p:sp>
          <p:nvSpPr>
            <p:cNvPr id="25" name="円/楕円 238">
              <a:extLst>
                <a:ext uri="{FF2B5EF4-FFF2-40B4-BE49-F238E27FC236}">
                  <a16:creationId xmlns:a16="http://schemas.microsoft.com/office/drawing/2014/main" id="{DA962D2E-9C62-523F-6E58-E94E390F2AF7}"/>
                </a:ext>
              </a:extLst>
            </p:cNvPr>
            <p:cNvSpPr/>
            <p:nvPr/>
          </p:nvSpPr>
          <p:spPr bwMode="auto">
            <a:xfrm>
              <a:off x="3097703" y="2011918"/>
              <a:ext cx="379681" cy="381726"/>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6" name="二等辺三角形 25">
              <a:extLst>
                <a:ext uri="{FF2B5EF4-FFF2-40B4-BE49-F238E27FC236}">
                  <a16:creationId xmlns:a16="http://schemas.microsoft.com/office/drawing/2014/main" id="{9FB03FEF-50C1-9821-9DDC-4A2EA51B3153}"/>
                </a:ext>
              </a:extLst>
            </p:cNvPr>
            <p:cNvSpPr/>
            <p:nvPr/>
          </p:nvSpPr>
          <p:spPr bwMode="auto">
            <a:xfrm rot="5400000">
              <a:off x="3239155" y="2121507"/>
              <a:ext cx="149963" cy="16103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27" name="テキスト ボックス 2">
            <a:extLst>
              <a:ext uri="{FF2B5EF4-FFF2-40B4-BE49-F238E27FC236}">
                <a16:creationId xmlns:a16="http://schemas.microsoft.com/office/drawing/2014/main" id="{8C88F740-D62D-25C2-32C3-904ADF1D6ED3}"/>
              </a:ext>
            </a:extLst>
          </p:cNvPr>
          <p:cNvSpPr txBox="1">
            <a:spLocks noChangeArrowheads="1"/>
          </p:cNvSpPr>
          <p:nvPr/>
        </p:nvSpPr>
        <p:spPr bwMode="auto">
          <a:xfrm>
            <a:off x="6097588" y="1057275"/>
            <a:ext cx="2636837" cy="276225"/>
          </a:xfrm>
          <a:prstGeom prst="rect">
            <a:avLst/>
          </a:prstGeom>
          <a:noFill/>
          <a:ln>
            <a:noFill/>
          </a:ln>
        </p:spPr>
        <p:txBody>
          <a:bodyPr>
            <a:spAutoFit/>
          </a:bodyPr>
          <a:lstStyle>
            <a:lvl1pPr eaLnBrk="0" hangingPunct="0">
              <a:spcBef>
                <a:spcPct val="20000"/>
              </a:spcBef>
              <a:buFont typeface="Arial" charset="0"/>
              <a:buChar char="•"/>
              <a:defRPr kumimoji="1" sz="3200">
                <a:solidFill>
                  <a:schemeClr val="tx1"/>
                </a:solidFill>
                <a:latin typeface="Calibri" pitchFamily="34" charset="0"/>
                <a:ea typeface="メイリオ" pitchFamily="50" charset="-128"/>
                <a:cs typeface="メイリオ" pitchFamily="50"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メイリオ" pitchFamily="50" charset="-128"/>
                <a:cs typeface="メイリオ" pitchFamily="50"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メイリオ" pitchFamily="50" charset="-128"/>
                <a:cs typeface="メイリオ" pitchFamily="50"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メイリオ" pitchFamily="50" charset="-128"/>
                <a:cs typeface="メイリオ" pitchFamily="50"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メイリオ" pitchFamily="50" charset="-128"/>
                <a:cs typeface="メイリオ" pitchFamily="50"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メイリオ" pitchFamily="50" charset="-128"/>
                <a:cs typeface="メイリオ" pitchFamily="50"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メイリオ" pitchFamily="50" charset="-128"/>
                <a:cs typeface="メイリオ" pitchFamily="50"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メイリオ" pitchFamily="50" charset="-128"/>
                <a:cs typeface="メイリオ" pitchFamily="50"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メイリオ" pitchFamily="50" charset="-128"/>
                <a:cs typeface="メイリオ" pitchFamily="50" charset="-128"/>
              </a:defRPr>
            </a:lvl9pPr>
          </a:lstStyle>
          <a:p>
            <a:pPr algn="ctr" eaLnBrk="1" hangingPunct="1">
              <a:spcBef>
                <a:spcPct val="0"/>
              </a:spcBef>
              <a:buFontTx/>
              <a:buNone/>
              <a:defRPr/>
            </a:pPr>
            <a:r>
              <a:rPr lang="ja-JP" altLang="en-US" sz="1200" b="1" dirty="0">
                <a:solidFill>
                  <a:schemeClr val="tx1">
                    <a:lumMod val="65000"/>
                    <a:lumOff val="35000"/>
                  </a:schemeClr>
                </a:solidFill>
                <a:latin typeface="メイリオ" panose="020B0604030504040204" pitchFamily="50" charset="-128"/>
              </a:rPr>
              <a:t>端末</a:t>
            </a:r>
            <a:r>
              <a:rPr lang="ja-JP" altLang="en-US" sz="1200" dirty="0">
                <a:solidFill>
                  <a:schemeClr val="tx1">
                    <a:lumMod val="65000"/>
                    <a:lumOff val="35000"/>
                  </a:schemeClr>
                </a:solidFill>
                <a:latin typeface="メイリオ" panose="020B0604030504040204" pitchFamily="50" charset="-128"/>
              </a:rPr>
              <a:t>既定</a:t>
            </a:r>
            <a:r>
              <a:rPr lang="ja-JP" altLang="en-US" sz="1200" b="1" dirty="0">
                <a:solidFill>
                  <a:schemeClr val="tx1">
                    <a:lumMod val="65000"/>
                    <a:lumOff val="35000"/>
                  </a:schemeClr>
                </a:solidFill>
                <a:latin typeface="メイリオ" panose="020B0604030504040204" pitchFamily="50" charset="-128"/>
              </a:rPr>
              <a:t>のプレイヤーで動画再生</a:t>
            </a:r>
          </a:p>
        </p:txBody>
      </p:sp>
      <p:sp>
        <p:nvSpPr>
          <p:cNvPr id="28" name="テキスト ボックス 26">
            <a:extLst>
              <a:ext uri="{FF2B5EF4-FFF2-40B4-BE49-F238E27FC236}">
                <a16:creationId xmlns:a16="http://schemas.microsoft.com/office/drawing/2014/main" id="{E3EFD488-C1C5-68A0-CAE1-7BBF6831AC2C}"/>
              </a:ext>
            </a:extLst>
          </p:cNvPr>
          <p:cNvSpPr txBox="1">
            <a:spLocks noChangeArrowheads="1"/>
          </p:cNvSpPr>
          <p:nvPr/>
        </p:nvSpPr>
        <p:spPr bwMode="auto">
          <a:xfrm>
            <a:off x="6313488" y="4654550"/>
            <a:ext cx="2189162" cy="646113"/>
          </a:xfrm>
          <a:prstGeom prst="rect">
            <a:avLst/>
          </a:prstGeom>
          <a:noFill/>
          <a:ln>
            <a:noFill/>
          </a:ln>
        </p:spPr>
        <p:txBody>
          <a:bodyPr>
            <a:spAutoFit/>
          </a:bodyPr>
          <a:lstStyle>
            <a:lvl1pPr eaLnBrk="0" hangingPunct="0">
              <a:spcBef>
                <a:spcPct val="20000"/>
              </a:spcBef>
              <a:buFont typeface="Arial" charset="0"/>
              <a:buChar char="•"/>
              <a:defRPr kumimoji="1" sz="3200">
                <a:solidFill>
                  <a:schemeClr val="tx1"/>
                </a:solidFill>
                <a:latin typeface="Calibri" pitchFamily="34" charset="0"/>
                <a:ea typeface="メイリオ" pitchFamily="50" charset="-128"/>
                <a:cs typeface="メイリオ" pitchFamily="50"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メイリオ" pitchFamily="50" charset="-128"/>
                <a:cs typeface="メイリオ" pitchFamily="50"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メイリオ" pitchFamily="50" charset="-128"/>
                <a:cs typeface="メイリオ" pitchFamily="50"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メイリオ" pitchFamily="50" charset="-128"/>
                <a:cs typeface="メイリオ" pitchFamily="50"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メイリオ" pitchFamily="50" charset="-128"/>
                <a:cs typeface="メイリオ" pitchFamily="50"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メイリオ" pitchFamily="50" charset="-128"/>
                <a:cs typeface="メイリオ" pitchFamily="50"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メイリオ" pitchFamily="50" charset="-128"/>
                <a:cs typeface="メイリオ" pitchFamily="50"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メイリオ" pitchFamily="50" charset="-128"/>
                <a:cs typeface="メイリオ" pitchFamily="50"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メイリオ" pitchFamily="50" charset="-128"/>
                <a:cs typeface="メイリオ" pitchFamily="50" charset="-128"/>
              </a:defRPr>
            </a:lvl9pPr>
          </a:lstStyle>
          <a:p>
            <a:pPr algn="ctr" eaLnBrk="1" hangingPunct="1">
              <a:spcBef>
                <a:spcPct val="0"/>
              </a:spcBef>
              <a:buFontTx/>
              <a:buNone/>
              <a:defRPr/>
            </a:pPr>
            <a:r>
              <a:rPr lang="ja-JP" altLang="en-US" sz="1200" dirty="0">
                <a:solidFill>
                  <a:schemeClr val="tx1">
                    <a:lumMod val="65000"/>
                    <a:lumOff val="35000"/>
                  </a:schemeClr>
                </a:solidFill>
                <a:latin typeface="メイリオ" pitchFamily="50" charset="-128"/>
              </a:rPr>
              <a:t>動画を最後まで再生すると</a:t>
            </a:r>
            <a:br>
              <a:rPr lang="en-US" altLang="ja-JP" sz="1200" dirty="0">
                <a:solidFill>
                  <a:schemeClr val="tx1">
                    <a:lumMod val="65000"/>
                    <a:lumOff val="35000"/>
                  </a:schemeClr>
                </a:solidFill>
                <a:latin typeface="メイリオ" pitchFamily="50" charset="-128"/>
              </a:rPr>
            </a:br>
            <a:r>
              <a:rPr lang="ja-JP" altLang="en-US" sz="1200" dirty="0">
                <a:solidFill>
                  <a:schemeClr val="tx1">
                    <a:lumMod val="65000"/>
                    <a:lumOff val="35000"/>
                  </a:schemeClr>
                </a:solidFill>
                <a:latin typeface="メイリオ" pitchFamily="50" charset="-128"/>
              </a:rPr>
              <a:t>自動的にクライアント様</a:t>
            </a:r>
            <a:br>
              <a:rPr lang="en-US" altLang="ja-JP" sz="1200" dirty="0">
                <a:solidFill>
                  <a:schemeClr val="tx1">
                    <a:lumMod val="65000"/>
                    <a:lumOff val="35000"/>
                  </a:schemeClr>
                </a:solidFill>
                <a:latin typeface="メイリオ" pitchFamily="50" charset="-128"/>
              </a:rPr>
            </a:br>
            <a:r>
              <a:rPr lang="ja-JP" altLang="en-US" sz="1200" dirty="0">
                <a:solidFill>
                  <a:schemeClr val="tx1">
                    <a:lumMod val="65000"/>
                    <a:lumOff val="35000"/>
                  </a:schemeClr>
                </a:solidFill>
                <a:latin typeface="メイリオ" pitchFamily="50" charset="-128"/>
              </a:rPr>
              <a:t>サイトへ遷移</a:t>
            </a:r>
          </a:p>
        </p:txBody>
      </p:sp>
      <p:grpSp>
        <p:nvGrpSpPr>
          <p:cNvPr id="35846" name="グループ化 2">
            <a:extLst>
              <a:ext uri="{FF2B5EF4-FFF2-40B4-BE49-F238E27FC236}">
                <a16:creationId xmlns:a16="http://schemas.microsoft.com/office/drawing/2014/main" id="{99E722DF-003B-8DB1-0639-A7DE50F05D5E}"/>
              </a:ext>
            </a:extLst>
          </p:cNvPr>
          <p:cNvGrpSpPr>
            <a:grpSpLocks/>
          </p:cNvGrpSpPr>
          <p:nvPr/>
        </p:nvGrpSpPr>
        <p:grpSpPr bwMode="auto">
          <a:xfrm>
            <a:off x="1219200" y="1184275"/>
            <a:ext cx="1779588" cy="3532188"/>
            <a:chOff x="1507427" y="629865"/>
            <a:chExt cx="1467742" cy="2912626"/>
          </a:xfrm>
        </p:grpSpPr>
        <p:sp>
          <p:nvSpPr>
            <p:cNvPr id="35850" name="正方形/長方形 7">
              <a:extLst>
                <a:ext uri="{FF2B5EF4-FFF2-40B4-BE49-F238E27FC236}">
                  <a16:creationId xmlns:a16="http://schemas.microsoft.com/office/drawing/2014/main" id="{438809A0-C98B-3B2D-4C55-35F243F7B65B}"/>
                </a:ext>
              </a:extLst>
            </p:cNvPr>
            <p:cNvSpPr>
              <a:spLocks noChangeArrowheads="1"/>
            </p:cNvSpPr>
            <p:nvPr/>
          </p:nvSpPr>
          <p:spPr bwMode="auto">
            <a:xfrm>
              <a:off x="1641741" y="972147"/>
              <a:ext cx="1215296" cy="345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800">
                  <a:solidFill>
                    <a:schemeClr val="bg1"/>
                  </a:solidFill>
                  <a:latin typeface="メイリオ" panose="020B0604030504040204" pitchFamily="50" charset="-128"/>
                  <a:ea typeface="メイリオ" panose="020B0604030504040204" pitchFamily="50" charset="-128"/>
                </a:rPr>
                <a:t>ティザー動画 </a:t>
              </a:r>
              <a:br>
                <a:rPr lang="en-US" altLang="ja-JP" sz="800">
                  <a:solidFill>
                    <a:schemeClr val="bg1"/>
                  </a:solidFill>
                  <a:latin typeface="メイリオ" panose="020B0604030504040204" pitchFamily="50" charset="-128"/>
                  <a:ea typeface="メイリオ" panose="020B0604030504040204" pitchFamily="50" charset="-128"/>
                </a:rPr>
              </a:br>
              <a:r>
                <a:rPr lang="en-US" altLang="ja-JP" sz="800">
                  <a:solidFill>
                    <a:schemeClr val="bg1"/>
                  </a:solidFill>
                  <a:latin typeface="メイリオ" panose="020B0604030504040204" pitchFamily="50" charset="-128"/>
                  <a:ea typeface="メイリオ" panose="020B0604030504040204" pitchFamily="50" charset="-128"/>
                </a:rPr>
                <a:t>(15</a:t>
              </a:r>
              <a:r>
                <a:rPr lang="ja-JP" altLang="en-US" sz="800">
                  <a:solidFill>
                    <a:schemeClr val="bg1"/>
                  </a:solidFill>
                  <a:latin typeface="メイリオ" panose="020B0604030504040204" pitchFamily="50" charset="-128"/>
                  <a:ea typeface="メイリオ" panose="020B0604030504040204" pitchFamily="50" charset="-128"/>
                </a:rPr>
                <a:t>秒</a:t>
              </a:r>
              <a:r>
                <a:rPr lang="en-US" altLang="ja-JP" sz="800">
                  <a:solidFill>
                    <a:schemeClr val="bg1"/>
                  </a:solidFill>
                  <a:latin typeface="メイリオ" panose="020B0604030504040204" pitchFamily="50" charset="-128"/>
                  <a:ea typeface="メイリオ" panose="020B0604030504040204" pitchFamily="50" charset="-128"/>
                </a:rPr>
                <a:t>)</a:t>
              </a:r>
            </a:p>
          </p:txBody>
        </p:sp>
        <p:pic>
          <p:nvPicPr>
            <p:cNvPr id="31" name="Picture 7" descr="C:\Users\shu9176\Desktop\iPhone-6-Free-PSD-Mockup.png">
              <a:extLst>
                <a:ext uri="{FF2B5EF4-FFF2-40B4-BE49-F238E27FC236}">
                  <a16:creationId xmlns:a16="http://schemas.microsoft.com/office/drawing/2014/main" id="{90DBD9C0-5C0D-BEA5-DF1A-DE94ADF1DF2F}"/>
                </a:ext>
              </a:extLst>
            </p:cNvPr>
            <p:cNvPicPr>
              <a:picLocks noChangeAspect="1" noChangeArrowheads="1"/>
            </p:cNvPicPr>
            <p:nvPr/>
          </p:nvPicPr>
          <p:blipFill>
            <a:blip r:embed="rId3"/>
            <a:srcRect/>
            <a:stretch>
              <a:fillRect/>
            </a:stretch>
          </p:blipFill>
          <p:spPr bwMode="auto">
            <a:xfrm>
              <a:off x="1507427" y="629865"/>
              <a:ext cx="1467742" cy="2912626"/>
            </a:xfrm>
            <a:prstGeom prst="rect">
              <a:avLst/>
            </a:prstGeom>
            <a:noFill/>
            <a:ln>
              <a:noFill/>
            </a:ln>
            <a:effectLst>
              <a:outerShdw blurRad="50800" dist="38100" dir="8100000" algn="tr" rotWithShape="0">
                <a:schemeClr val="tx1">
                  <a:lumMod val="65000"/>
                  <a:lumOff val="35000"/>
                  <a:alpha val="40000"/>
                </a:schemeClr>
              </a:outerShdw>
            </a:effectLst>
          </p:spPr>
        </p:pic>
        <p:sp>
          <p:nvSpPr>
            <p:cNvPr id="33" name="正方形/長方形 32">
              <a:extLst>
                <a:ext uri="{FF2B5EF4-FFF2-40B4-BE49-F238E27FC236}">
                  <a16:creationId xmlns:a16="http://schemas.microsoft.com/office/drawing/2014/main" id="{4591FAE9-DB86-BD31-49BD-A969E9BEE7E4}"/>
                </a:ext>
              </a:extLst>
            </p:cNvPr>
            <p:cNvSpPr/>
            <p:nvPr/>
          </p:nvSpPr>
          <p:spPr bwMode="auto">
            <a:xfrm>
              <a:off x="1625265" y="1004252"/>
              <a:ext cx="1232065" cy="592998"/>
            </a:xfrm>
            <a:prstGeom prst="rect">
              <a:avLst/>
            </a:prstGeom>
            <a:solidFill>
              <a:schemeClr val="bg1">
                <a:lumMod val="75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nvGrpSpPr>
            <p:cNvPr id="35853" name="グループ化 1">
              <a:extLst>
                <a:ext uri="{FF2B5EF4-FFF2-40B4-BE49-F238E27FC236}">
                  <a16:creationId xmlns:a16="http://schemas.microsoft.com/office/drawing/2014/main" id="{A52445DF-8255-79A1-7396-FC266B82EA89}"/>
                </a:ext>
              </a:extLst>
            </p:cNvPr>
            <p:cNvGrpSpPr>
              <a:grpSpLocks/>
            </p:cNvGrpSpPr>
            <p:nvPr/>
          </p:nvGrpSpPr>
          <p:grpSpPr bwMode="auto">
            <a:xfrm>
              <a:off x="2126990" y="1272708"/>
              <a:ext cx="187947" cy="187575"/>
              <a:chOff x="1021112" y="1153932"/>
              <a:chExt cx="381000" cy="381000"/>
            </a:xfrm>
          </p:grpSpPr>
          <p:sp>
            <p:nvSpPr>
              <p:cNvPr id="44" name="円/楕円 255">
                <a:extLst>
                  <a:ext uri="{FF2B5EF4-FFF2-40B4-BE49-F238E27FC236}">
                    <a16:creationId xmlns:a16="http://schemas.microsoft.com/office/drawing/2014/main" id="{7C65373E-1B98-D494-8133-297FCB2E3746}"/>
                  </a:ext>
                </a:extLst>
              </p:cNvPr>
              <p:cNvSpPr/>
              <p:nvPr/>
            </p:nvSpPr>
            <p:spPr bwMode="auto">
              <a:xfrm>
                <a:off x="1020592" y="1153726"/>
                <a:ext cx="382205" cy="380225"/>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5" name="二等辺三角形 44">
                <a:extLst>
                  <a:ext uri="{FF2B5EF4-FFF2-40B4-BE49-F238E27FC236}">
                    <a16:creationId xmlns:a16="http://schemas.microsoft.com/office/drawing/2014/main" id="{822387CB-E3C0-8CB9-0E02-79200DB43B69}"/>
                  </a:ext>
                </a:extLst>
              </p:cNvPr>
              <p:cNvSpPr/>
              <p:nvPr/>
            </p:nvSpPr>
            <p:spPr bwMode="auto">
              <a:xfrm rot="5400000">
                <a:off x="1162457" y="1264212"/>
                <a:ext cx="151559" cy="15925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35854" name="正方形/長方形 7">
              <a:extLst>
                <a:ext uri="{FF2B5EF4-FFF2-40B4-BE49-F238E27FC236}">
                  <a16:creationId xmlns:a16="http://schemas.microsoft.com/office/drawing/2014/main" id="{DF1B01B8-25D7-9F9D-666F-018C7C0C0B57}"/>
                </a:ext>
              </a:extLst>
            </p:cNvPr>
            <p:cNvSpPr>
              <a:spLocks noChangeArrowheads="1"/>
            </p:cNvSpPr>
            <p:nvPr/>
          </p:nvSpPr>
          <p:spPr bwMode="auto">
            <a:xfrm>
              <a:off x="1630283" y="1027905"/>
              <a:ext cx="1215509" cy="313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700">
                  <a:solidFill>
                    <a:schemeClr val="bg1"/>
                  </a:solidFill>
                  <a:latin typeface="メイリオ" panose="020B0604030504040204" pitchFamily="50" charset="-128"/>
                  <a:ea typeface="メイリオ" panose="020B0604030504040204" pitchFamily="50" charset="-128"/>
                </a:rPr>
                <a:t>ティザー動画 </a:t>
              </a:r>
              <a:br>
                <a:rPr lang="en-US" altLang="ja-JP" sz="700">
                  <a:solidFill>
                    <a:schemeClr val="bg1"/>
                  </a:solidFill>
                  <a:latin typeface="メイリオ" panose="020B0604030504040204" pitchFamily="50" charset="-128"/>
                  <a:ea typeface="メイリオ" panose="020B0604030504040204" pitchFamily="50" charset="-128"/>
                </a:rPr>
              </a:br>
              <a:r>
                <a:rPr lang="en-US" altLang="ja-JP" sz="700">
                  <a:solidFill>
                    <a:schemeClr val="bg1"/>
                  </a:solidFill>
                  <a:latin typeface="メイリオ" panose="020B0604030504040204" pitchFamily="50" charset="-128"/>
                  <a:ea typeface="メイリオ" panose="020B0604030504040204" pitchFamily="50" charset="-128"/>
                </a:rPr>
                <a:t>(15</a:t>
              </a:r>
              <a:r>
                <a:rPr lang="ja-JP" altLang="en-US" sz="700">
                  <a:solidFill>
                    <a:schemeClr val="bg1"/>
                  </a:solidFill>
                  <a:latin typeface="メイリオ" panose="020B0604030504040204" pitchFamily="50" charset="-128"/>
                  <a:ea typeface="メイリオ" panose="020B0604030504040204" pitchFamily="50" charset="-128"/>
                </a:rPr>
                <a:t>秒ループ</a:t>
              </a:r>
              <a:r>
                <a:rPr lang="en-US" altLang="ja-JP" sz="700">
                  <a:solidFill>
                    <a:schemeClr val="bg1"/>
                  </a:solidFill>
                  <a:latin typeface="メイリオ" panose="020B0604030504040204" pitchFamily="50" charset="-128"/>
                  <a:ea typeface="メイリオ" panose="020B0604030504040204" pitchFamily="50" charset="-128"/>
                </a:rPr>
                <a:t>)</a:t>
              </a:r>
            </a:p>
          </p:txBody>
        </p:sp>
        <p:pic>
          <p:nvPicPr>
            <p:cNvPr id="37" name="Picture 9" descr="C:\Users\shu9176\Desktop\SPUR_SP_TOP短い.jpg">
              <a:extLst>
                <a:ext uri="{FF2B5EF4-FFF2-40B4-BE49-F238E27FC236}">
                  <a16:creationId xmlns:a16="http://schemas.microsoft.com/office/drawing/2014/main" id="{772884D0-2DFF-8474-1CB0-9271F57523E2}"/>
                </a:ext>
              </a:extLst>
            </p:cNvPr>
            <p:cNvPicPr>
              <a:picLocks noChangeAspect="1" noChangeArrowheads="1"/>
            </p:cNvPicPr>
            <p:nvPr/>
          </p:nvPicPr>
          <p:blipFill rotWithShape="1">
            <a:blip r:embed="rId5"/>
            <a:srcRect b="56264"/>
            <a:stretch/>
          </p:blipFill>
          <p:spPr bwMode="auto">
            <a:xfrm>
              <a:off x="1623956" y="1614267"/>
              <a:ext cx="1247776" cy="1344390"/>
            </a:xfrm>
            <a:prstGeom prst="rect">
              <a:avLst/>
            </a:prstGeom>
            <a:noFill/>
            <a:ln w="1270">
              <a:solidFill>
                <a:schemeClr val="tx1">
                  <a:lumMod val="65000"/>
                  <a:lumOff val="35000"/>
                </a:schemeClr>
              </a:solidFill>
            </a:ln>
          </p:spPr>
        </p:pic>
        <p:grpSp>
          <p:nvGrpSpPr>
            <p:cNvPr id="35856" name="グループ化 1">
              <a:extLst>
                <a:ext uri="{FF2B5EF4-FFF2-40B4-BE49-F238E27FC236}">
                  <a16:creationId xmlns:a16="http://schemas.microsoft.com/office/drawing/2014/main" id="{989BF6A2-FF23-4B7C-3D00-84407AC7FA7B}"/>
                </a:ext>
              </a:extLst>
            </p:cNvPr>
            <p:cNvGrpSpPr>
              <a:grpSpLocks/>
            </p:cNvGrpSpPr>
            <p:nvPr/>
          </p:nvGrpSpPr>
          <p:grpSpPr bwMode="auto">
            <a:xfrm>
              <a:off x="1618724" y="2936532"/>
              <a:ext cx="1279281" cy="237338"/>
              <a:chOff x="2534765" y="3333766"/>
              <a:chExt cx="1279281" cy="237338"/>
            </a:xfrm>
          </p:grpSpPr>
          <p:sp>
            <p:nvSpPr>
              <p:cNvPr id="38" name="正方形/長方形 37">
                <a:extLst>
                  <a:ext uri="{FF2B5EF4-FFF2-40B4-BE49-F238E27FC236}">
                    <a16:creationId xmlns:a16="http://schemas.microsoft.com/office/drawing/2014/main" id="{095135B6-3638-196F-433F-F499017C60E2}"/>
                  </a:ext>
                </a:extLst>
              </p:cNvPr>
              <p:cNvSpPr/>
              <p:nvPr/>
            </p:nvSpPr>
            <p:spPr bwMode="auto">
              <a:xfrm>
                <a:off x="2534760" y="3333637"/>
                <a:ext cx="1230756" cy="236937"/>
              </a:xfrm>
              <a:prstGeom prst="rect">
                <a:avLst/>
              </a:prstGeom>
              <a:solidFill>
                <a:schemeClr val="bg1">
                  <a:lumMod val="75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5858" name="テキスト ボックス 2">
                <a:extLst>
                  <a:ext uri="{FF2B5EF4-FFF2-40B4-BE49-F238E27FC236}">
                    <a16:creationId xmlns:a16="http://schemas.microsoft.com/office/drawing/2014/main" id="{8E469BA7-23EF-60FA-AC96-EC8321E5D7DE}"/>
                  </a:ext>
                </a:extLst>
              </p:cNvPr>
              <p:cNvSpPr txBox="1">
                <a:spLocks noChangeArrowheads="1"/>
              </p:cNvSpPr>
              <p:nvPr/>
            </p:nvSpPr>
            <p:spPr bwMode="auto">
              <a:xfrm>
                <a:off x="2650381" y="3368866"/>
                <a:ext cx="1163665" cy="177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800" b="1">
                    <a:solidFill>
                      <a:schemeClr val="bg1"/>
                    </a:solidFill>
                    <a:latin typeface="メイリオ" panose="020B0604030504040204" pitchFamily="50" charset="-128"/>
                    <a:ea typeface="メイリオ" panose="020B0604030504040204" pitchFamily="50" charset="-128"/>
                  </a:rPr>
                  <a:t>オーバーレイ表示</a:t>
                </a:r>
              </a:p>
            </p:txBody>
          </p:sp>
        </p:grpSp>
      </p:grpSp>
      <p:sp>
        <p:nvSpPr>
          <p:cNvPr id="57" name="下矢印 56">
            <a:extLst>
              <a:ext uri="{FF2B5EF4-FFF2-40B4-BE49-F238E27FC236}">
                <a16:creationId xmlns:a16="http://schemas.microsoft.com/office/drawing/2014/main" id="{F807A6BD-17B6-AB69-F4EA-AB6D2063066A}"/>
              </a:ext>
            </a:extLst>
          </p:cNvPr>
          <p:cNvSpPr/>
          <p:nvPr/>
        </p:nvSpPr>
        <p:spPr>
          <a:xfrm rot="16200000">
            <a:off x="4368800" y="422275"/>
            <a:ext cx="587375" cy="3260725"/>
          </a:xfrm>
          <a:prstGeom prst="downArrow">
            <a:avLst>
              <a:gd name="adj1" fmla="val 50000"/>
              <a:gd name="adj2" fmla="val 49907"/>
            </a:avLst>
          </a:prstGeom>
          <a:gradFill>
            <a:gsLst>
              <a:gs pos="47000">
                <a:srgbClr val="FFC000"/>
              </a:gs>
              <a:gs pos="7000">
                <a:srgbClr val="FEF2E8"/>
              </a:gs>
            </a:gsLst>
            <a:lin ang="5400000" scaled="0"/>
          </a:gradFill>
          <a:ln w="3175">
            <a:noFill/>
          </a:ln>
          <a:effectLst>
            <a:outerShdw blurRad="50800" dist="38100" dir="8100000" algn="tr" rotWithShape="0">
              <a:schemeClr val="tx1">
                <a:lumMod val="85000"/>
                <a:lumOff val="1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8" name="正方形/長方形 57">
            <a:extLst>
              <a:ext uri="{FF2B5EF4-FFF2-40B4-BE49-F238E27FC236}">
                <a16:creationId xmlns:a16="http://schemas.microsoft.com/office/drawing/2014/main" id="{6A745A5D-48A7-5593-08BC-97B77231BF86}"/>
              </a:ext>
            </a:extLst>
          </p:cNvPr>
          <p:cNvSpPr/>
          <p:nvPr/>
        </p:nvSpPr>
        <p:spPr>
          <a:xfrm>
            <a:off x="3079750" y="1974850"/>
            <a:ext cx="823913" cy="261938"/>
          </a:xfrm>
          <a:prstGeom prst="rect">
            <a:avLst/>
          </a:prstGeom>
          <a:effectLst>
            <a:outerShdw blurRad="50800" dist="38100" dir="8100000" algn="tr" rotWithShape="0">
              <a:schemeClr val="bg1">
                <a:lumMod val="50000"/>
                <a:alpha val="40000"/>
              </a:schemeClr>
            </a:outerShdw>
          </a:effectLst>
        </p:spPr>
        <p:txBody>
          <a:bodyPr>
            <a:spAutoFit/>
          </a:bodyPr>
          <a:lstStyle/>
          <a:p>
            <a:pPr algn="ctr">
              <a:defRPr/>
            </a:pPr>
            <a:r>
              <a:rPr lang="ja-JP" altLang="en-US" sz="1100" b="1" dirty="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rPr>
              <a:t>タップ</a:t>
            </a:r>
          </a:p>
        </p:txBody>
      </p:sp>
      <p:sp>
        <p:nvSpPr>
          <p:cNvPr id="126" name="テキスト ボックス 2">
            <a:extLst>
              <a:ext uri="{FF2B5EF4-FFF2-40B4-BE49-F238E27FC236}">
                <a16:creationId xmlns:a16="http://schemas.microsoft.com/office/drawing/2014/main" id="{8FD69D4D-6D70-A0E4-7809-9EB3BB00B4F1}"/>
              </a:ext>
            </a:extLst>
          </p:cNvPr>
          <p:cNvSpPr txBox="1">
            <a:spLocks noChangeArrowheads="1"/>
          </p:cNvSpPr>
          <p:nvPr/>
        </p:nvSpPr>
        <p:spPr bwMode="auto">
          <a:xfrm>
            <a:off x="862013" y="4721225"/>
            <a:ext cx="2636837" cy="277813"/>
          </a:xfrm>
          <a:prstGeom prst="rect">
            <a:avLst/>
          </a:prstGeom>
          <a:noFill/>
          <a:ln>
            <a:noFill/>
          </a:ln>
        </p:spPr>
        <p:txBody>
          <a:bodyPr>
            <a:spAutoFit/>
          </a:bodyPr>
          <a:lstStyle>
            <a:lvl1pPr eaLnBrk="0" hangingPunct="0">
              <a:spcBef>
                <a:spcPct val="20000"/>
              </a:spcBef>
              <a:buFont typeface="Arial" charset="0"/>
              <a:buChar char="•"/>
              <a:defRPr kumimoji="1" sz="3200">
                <a:solidFill>
                  <a:schemeClr val="tx1"/>
                </a:solidFill>
                <a:latin typeface="Calibri" pitchFamily="34" charset="0"/>
                <a:ea typeface="メイリオ" pitchFamily="50" charset="-128"/>
                <a:cs typeface="メイリオ" pitchFamily="50"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メイリオ" pitchFamily="50" charset="-128"/>
                <a:cs typeface="メイリオ" pitchFamily="50"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メイリオ" pitchFamily="50" charset="-128"/>
                <a:cs typeface="メイリオ" pitchFamily="50"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メイリオ" pitchFamily="50" charset="-128"/>
                <a:cs typeface="メイリオ" pitchFamily="50"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メイリオ" pitchFamily="50" charset="-128"/>
                <a:cs typeface="メイリオ" pitchFamily="50"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メイリオ" pitchFamily="50" charset="-128"/>
                <a:cs typeface="メイリオ" pitchFamily="50"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メイリオ" pitchFamily="50" charset="-128"/>
                <a:cs typeface="メイリオ" pitchFamily="50"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メイリオ" pitchFamily="50" charset="-128"/>
                <a:cs typeface="メイリオ" pitchFamily="50"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メイリオ" pitchFamily="50" charset="-128"/>
                <a:cs typeface="メイリオ" pitchFamily="50" charset="-128"/>
              </a:defRPr>
            </a:lvl9pPr>
          </a:lstStyle>
          <a:p>
            <a:pPr algn="ctr" eaLnBrk="1" hangingPunct="1">
              <a:spcBef>
                <a:spcPct val="0"/>
              </a:spcBef>
              <a:buFontTx/>
              <a:buNone/>
              <a:defRPr/>
            </a:pPr>
            <a:r>
              <a:rPr lang="ja-JP" altLang="en-US" sz="1200" b="1" dirty="0">
                <a:solidFill>
                  <a:schemeClr val="tx1">
                    <a:lumMod val="65000"/>
                    <a:lumOff val="35000"/>
                  </a:schemeClr>
                </a:solidFill>
                <a:latin typeface="メイリオ" panose="020B0604030504040204" pitchFamily="50" charset="-128"/>
              </a:rPr>
              <a:t>ヘッダバナー</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正方形/長方形 3">
            <a:extLst>
              <a:ext uri="{FF2B5EF4-FFF2-40B4-BE49-F238E27FC236}">
                <a16:creationId xmlns:a16="http://schemas.microsoft.com/office/drawing/2014/main" id="{EBC0AC28-D783-3DB3-DD7A-15C0DB49D178}"/>
              </a:ext>
            </a:extLst>
          </p:cNvPr>
          <p:cNvSpPr>
            <a:spLocks noChangeArrowheads="1"/>
          </p:cNvSpPr>
          <p:nvPr/>
        </p:nvSpPr>
        <p:spPr bwMode="auto">
          <a:xfrm>
            <a:off x="244475" y="88900"/>
            <a:ext cx="66992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1600">
                <a:latin typeface="メイリオ" panose="020B0604030504040204" pitchFamily="50" charset="-128"/>
                <a:ea typeface="メイリオ" panose="020B0604030504040204" pitchFamily="50" charset="-128"/>
              </a:rPr>
              <a:t>インタースクローラー</a:t>
            </a:r>
            <a:r>
              <a:rPr lang="en-US" altLang="ja-JP" sz="1600">
                <a:latin typeface="メイリオ" panose="020B0604030504040204" pitchFamily="50" charset="-128"/>
                <a:ea typeface="メイリオ" panose="020B0604030504040204" pitchFamily="50" charset="-128"/>
              </a:rPr>
              <a:t>(</a:t>
            </a:r>
            <a:r>
              <a:rPr lang="ja-JP" altLang="ja-JP" sz="1600">
                <a:latin typeface="メイリオ" panose="020B0604030504040204" pitchFamily="50" charset="-128"/>
                <a:ea typeface="メイリオ" panose="020B0604030504040204" pitchFamily="50" charset="-128"/>
              </a:rPr>
              <a:t>サイトジャックオプションも同様</a:t>
            </a:r>
            <a:r>
              <a:rPr lang="en-US" altLang="ja-JP" sz="1600">
                <a:latin typeface="メイリオ" panose="020B0604030504040204" pitchFamily="50" charset="-128"/>
                <a:ea typeface="メイリオ" panose="020B0604030504040204" pitchFamily="50" charset="-128"/>
              </a:rPr>
              <a:t>)</a:t>
            </a:r>
          </a:p>
        </p:txBody>
      </p:sp>
      <p:sp>
        <p:nvSpPr>
          <p:cNvPr id="51" name="矢印: 右 15">
            <a:extLst>
              <a:ext uri="{FF2B5EF4-FFF2-40B4-BE49-F238E27FC236}">
                <a16:creationId xmlns:a16="http://schemas.microsoft.com/office/drawing/2014/main" id="{6F512D9D-416B-18B6-803D-69530D007B1F}"/>
              </a:ext>
            </a:extLst>
          </p:cNvPr>
          <p:cNvSpPr/>
          <p:nvPr/>
        </p:nvSpPr>
        <p:spPr bwMode="auto">
          <a:xfrm>
            <a:off x="1933575" y="1928813"/>
            <a:ext cx="350838" cy="193675"/>
          </a:xfrm>
          <a:prstGeom prst="rightArrow">
            <a:avLst/>
          </a:prstGeom>
          <a:solidFill>
            <a:schemeClr val="accent5"/>
          </a:solidFill>
          <a:ln w="158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2" name="矢印: 右 50">
            <a:extLst>
              <a:ext uri="{FF2B5EF4-FFF2-40B4-BE49-F238E27FC236}">
                <a16:creationId xmlns:a16="http://schemas.microsoft.com/office/drawing/2014/main" id="{FB49A57B-EA47-18DB-EDEE-031E047CB427}"/>
              </a:ext>
            </a:extLst>
          </p:cNvPr>
          <p:cNvSpPr/>
          <p:nvPr/>
        </p:nvSpPr>
        <p:spPr bwMode="auto">
          <a:xfrm>
            <a:off x="3622675" y="1930400"/>
            <a:ext cx="350838" cy="192088"/>
          </a:xfrm>
          <a:prstGeom prst="rightArrow">
            <a:avLst/>
          </a:prstGeom>
          <a:solidFill>
            <a:schemeClr val="accent5"/>
          </a:solidFill>
          <a:ln w="158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3" name="矢印: 右 51">
            <a:extLst>
              <a:ext uri="{FF2B5EF4-FFF2-40B4-BE49-F238E27FC236}">
                <a16:creationId xmlns:a16="http://schemas.microsoft.com/office/drawing/2014/main" id="{50215B29-1E00-CDE5-2FBA-502B43B86E81}"/>
              </a:ext>
            </a:extLst>
          </p:cNvPr>
          <p:cNvSpPr/>
          <p:nvPr/>
        </p:nvSpPr>
        <p:spPr bwMode="auto">
          <a:xfrm>
            <a:off x="5867400" y="1928813"/>
            <a:ext cx="352425" cy="192087"/>
          </a:xfrm>
          <a:prstGeom prst="rightArrow">
            <a:avLst/>
          </a:prstGeom>
          <a:solidFill>
            <a:schemeClr val="accent5"/>
          </a:solidFill>
          <a:ln w="158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nvGrpSpPr>
          <p:cNvPr id="37894" name="グループ化 61">
            <a:extLst>
              <a:ext uri="{FF2B5EF4-FFF2-40B4-BE49-F238E27FC236}">
                <a16:creationId xmlns:a16="http://schemas.microsoft.com/office/drawing/2014/main" id="{F308C570-5D87-24C3-0F89-180D6027DE72}"/>
              </a:ext>
            </a:extLst>
          </p:cNvPr>
          <p:cNvGrpSpPr>
            <a:grpSpLocks/>
          </p:cNvGrpSpPr>
          <p:nvPr/>
        </p:nvGrpSpPr>
        <p:grpSpPr bwMode="auto">
          <a:xfrm>
            <a:off x="3313113" y="520700"/>
            <a:ext cx="3152775" cy="3008313"/>
            <a:chOff x="5173856" y="567443"/>
            <a:chExt cx="2272041" cy="2270981"/>
          </a:xfrm>
        </p:grpSpPr>
        <p:pic>
          <p:nvPicPr>
            <p:cNvPr id="37921" name="Picture 2" descr="https://pics.prcm.jp/ffa1b12d3ad0e/67445536/png/67445536.png">
              <a:extLst>
                <a:ext uri="{FF2B5EF4-FFF2-40B4-BE49-F238E27FC236}">
                  <a16:creationId xmlns:a16="http://schemas.microsoft.com/office/drawing/2014/main" id="{464F7355-5E6D-BD2E-0FAB-E776824947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3856" y="567443"/>
              <a:ext cx="2272041" cy="2270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正方形/長方形 54">
              <a:extLst>
                <a:ext uri="{FF2B5EF4-FFF2-40B4-BE49-F238E27FC236}">
                  <a16:creationId xmlns:a16="http://schemas.microsoft.com/office/drawing/2014/main" id="{EF8C62DB-280E-9D9D-F514-49995F19795E}"/>
                </a:ext>
              </a:extLst>
            </p:cNvPr>
            <p:cNvSpPr/>
            <p:nvPr/>
          </p:nvSpPr>
          <p:spPr bwMode="auto">
            <a:xfrm>
              <a:off x="5857985" y="905394"/>
              <a:ext cx="903783" cy="1610659"/>
            </a:xfrm>
            <a:prstGeom prst="rect">
              <a:avLst/>
            </a:prstGeom>
            <a:solidFill>
              <a:schemeClr val="bg1">
                <a:lumMod val="85000"/>
              </a:schemeClr>
            </a:solidFill>
            <a:ln w="158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7" name="正方形/長方形 56">
              <a:extLst>
                <a:ext uri="{FF2B5EF4-FFF2-40B4-BE49-F238E27FC236}">
                  <a16:creationId xmlns:a16="http://schemas.microsoft.com/office/drawing/2014/main" id="{5EF5BF57-8AB6-D5A8-00B4-63E7DF6F825B}"/>
                </a:ext>
              </a:extLst>
            </p:cNvPr>
            <p:cNvSpPr/>
            <p:nvPr/>
          </p:nvSpPr>
          <p:spPr bwMode="auto">
            <a:xfrm>
              <a:off x="5857985" y="861053"/>
              <a:ext cx="902638" cy="1638222"/>
            </a:xfrm>
            <a:prstGeom prst="rect">
              <a:avLst/>
            </a:prstGeom>
            <a:solidFill>
              <a:schemeClr val="tx2">
                <a:lumMod val="40000"/>
                <a:lumOff val="60000"/>
              </a:schemeClr>
            </a:solidFill>
            <a:ln w="158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t>AD</a:t>
              </a:r>
              <a:endParaRPr lang="ja-JP" altLang="en-US" dirty="0"/>
            </a:p>
          </p:txBody>
        </p:sp>
      </p:grpSp>
      <p:grpSp>
        <p:nvGrpSpPr>
          <p:cNvPr id="37895" name="グループ化 5">
            <a:extLst>
              <a:ext uri="{FF2B5EF4-FFF2-40B4-BE49-F238E27FC236}">
                <a16:creationId xmlns:a16="http://schemas.microsoft.com/office/drawing/2014/main" id="{E7B0726B-1EC5-259A-70E7-733626B74B81}"/>
              </a:ext>
            </a:extLst>
          </p:cNvPr>
          <p:cNvGrpSpPr>
            <a:grpSpLocks/>
          </p:cNvGrpSpPr>
          <p:nvPr/>
        </p:nvGrpSpPr>
        <p:grpSpPr bwMode="auto">
          <a:xfrm>
            <a:off x="1820863" y="890588"/>
            <a:ext cx="2271712" cy="2270125"/>
            <a:chOff x="2267744" y="3466556"/>
            <a:chExt cx="2272041" cy="2270981"/>
          </a:xfrm>
        </p:grpSpPr>
        <p:pic>
          <p:nvPicPr>
            <p:cNvPr id="37917" name="図 24">
              <a:extLst>
                <a:ext uri="{FF2B5EF4-FFF2-40B4-BE49-F238E27FC236}">
                  <a16:creationId xmlns:a16="http://schemas.microsoft.com/office/drawing/2014/main" id="{0678B81B-3CD8-AB51-FB5A-01493069E1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42577" y="3732567"/>
              <a:ext cx="893717" cy="117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18" name="Picture 2" descr="https://pics.prcm.jp/ffa1b12d3ad0e/67445536/png/67445536.png">
              <a:extLst>
                <a:ext uri="{FF2B5EF4-FFF2-40B4-BE49-F238E27FC236}">
                  <a16:creationId xmlns:a16="http://schemas.microsoft.com/office/drawing/2014/main" id="{C33EEB29-6DB0-7F15-BF2B-55A73326D8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7744" y="3466556"/>
              <a:ext cx="2272041" cy="2270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正方形/長方形 55">
              <a:extLst>
                <a:ext uri="{FF2B5EF4-FFF2-40B4-BE49-F238E27FC236}">
                  <a16:creationId xmlns:a16="http://schemas.microsoft.com/office/drawing/2014/main" id="{E2DF440F-3465-5383-F18B-E148FE9A3CB8}"/>
                </a:ext>
              </a:extLst>
            </p:cNvPr>
            <p:cNvSpPr/>
            <p:nvPr/>
          </p:nvSpPr>
          <p:spPr bwMode="auto">
            <a:xfrm>
              <a:off x="2953643" y="4927607"/>
              <a:ext cx="905006" cy="476430"/>
            </a:xfrm>
            <a:prstGeom prst="rect">
              <a:avLst/>
            </a:prstGeom>
            <a:solidFill>
              <a:schemeClr val="tx2">
                <a:lumMod val="40000"/>
                <a:lumOff val="60000"/>
              </a:schemeClr>
            </a:solidFill>
            <a:ln w="158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t>AD</a:t>
              </a:r>
              <a:endParaRPr lang="ja-JP" altLang="en-US" dirty="0"/>
            </a:p>
          </p:txBody>
        </p:sp>
        <p:sp>
          <p:nvSpPr>
            <p:cNvPr id="59" name="矢印: 右 63">
              <a:extLst>
                <a:ext uri="{FF2B5EF4-FFF2-40B4-BE49-F238E27FC236}">
                  <a16:creationId xmlns:a16="http://schemas.microsoft.com/office/drawing/2014/main" id="{FDACF44A-D027-19C9-1C25-EF573DE1909B}"/>
                </a:ext>
              </a:extLst>
            </p:cNvPr>
            <p:cNvSpPr/>
            <p:nvPr/>
          </p:nvSpPr>
          <p:spPr bwMode="auto">
            <a:xfrm rot="16200000">
              <a:off x="3220341" y="4638595"/>
              <a:ext cx="352558" cy="193703"/>
            </a:xfrm>
            <a:prstGeom prst="rightArrow">
              <a:avLst/>
            </a:prstGeom>
            <a:solidFill>
              <a:schemeClr val="accent5"/>
            </a:solidFill>
            <a:ln w="158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nvGrpSpPr>
          <p:cNvPr id="37896" name="グループ化 4">
            <a:extLst>
              <a:ext uri="{FF2B5EF4-FFF2-40B4-BE49-F238E27FC236}">
                <a16:creationId xmlns:a16="http://schemas.microsoft.com/office/drawing/2014/main" id="{2CDE8BC9-A381-F9CD-9D66-E8F52EBA8B7C}"/>
              </a:ext>
            </a:extLst>
          </p:cNvPr>
          <p:cNvGrpSpPr>
            <a:grpSpLocks/>
          </p:cNvGrpSpPr>
          <p:nvPr/>
        </p:nvGrpSpPr>
        <p:grpSpPr bwMode="auto">
          <a:xfrm>
            <a:off x="123825" y="890588"/>
            <a:ext cx="2271713" cy="2270125"/>
            <a:chOff x="251520" y="1340768"/>
            <a:chExt cx="2272041" cy="2270981"/>
          </a:xfrm>
        </p:grpSpPr>
        <p:pic>
          <p:nvPicPr>
            <p:cNvPr id="37914" name="図 21">
              <a:extLst>
                <a:ext uri="{FF2B5EF4-FFF2-40B4-BE49-F238E27FC236}">
                  <a16:creationId xmlns:a16="http://schemas.microsoft.com/office/drawing/2014/main" id="{2CF6C938-4A91-64D4-6B4E-7ADD1C11A09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8769" y="1668645"/>
              <a:ext cx="881302" cy="1808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15" name="Picture 2" descr="https://pics.prcm.jp/ffa1b12d3ad0e/67445536/png/67445536.png">
              <a:extLst>
                <a:ext uri="{FF2B5EF4-FFF2-40B4-BE49-F238E27FC236}">
                  <a16:creationId xmlns:a16="http://schemas.microsoft.com/office/drawing/2014/main" id="{1CC0F2F9-F6DF-0625-2B7E-50F410302C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1340768"/>
              <a:ext cx="2272041" cy="2270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 name="矢印: 右 64">
              <a:extLst>
                <a:ext uri="{FF2B5EF4-FFF2-40B4-BE49-F238E27FC236}">
                  <a16:creationId xmlns:a16="http://schemas.microsoft.com/office/drawing/2014/main" id="{C1F20E26-07B9-F31A-1EBE-4C5F8E7BF8B5}"/>
                </a:ext>
              </a:extLst>
            </p:cNvPr>
            <p:cNvSpPr/>
            <p:nvPr/>
          </p:nvSpPr>
          <p:spPr bwMode="auto">
            <a:xfrm rot="16200000">
              <a:off x="1204911" y="3015440"/>
              <a:ext cx="350969" cy="190528"/>
            </a:xfrm>
            <a:prstGeom prst="rightArrow">
              <a:avLst/>
            </a:prstGeom>
            <a:solidFill>
              <a:schemeClr val="accent5"/>
            </a:solidFill>
            <a:ln w="158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grpSp>
        <p:nvGrpSpPr>
          <p:cNvPr id="37897" name="グループ化 62">
            <a:extLst>
              <a:ext uri="{FF2B5EF4-FFF2-40B4-BE49-F238E27FC236}">
                <a16:creationId xmlns:a16="http://schemas.microsoft.com/office/drawing/2014/main" id="{2D98249A-8FAC-8935-8BE6-8ECB66E1A628}"/>
              </a:ext>
            </a:extLst>
          </p:cNvPr>
          <p:cNvGrpSpPr>
            <a:grpSpLocks/>
          </p:cNvGrpSpPr>
          <p:nvPr/>
        </p:nvGrpSpPr>
        <p:grpSpPr bwMode="auto">
          <a:xfrm>
            <a:off x="5765800" y="889000"/>
            <a:ext cx="2271713" cy="2271713"/>
            <a:chOff x="6397341" y="3423666"/>
            <a:chExt cx="2272041" cy="2270981"/>
          </a:xfrm>
        </p:grpSpPr>
        <p:pic>
          <p:nvPicPr>
            <p:cNvPr id="37910" name="図 23">
              <a:extLst>
                <a:ext uri="{FF2B5EF4-FFF2-40B4-BE49-F238E27FC236}">
                  <a16:creationId xmlns:a16="http://schemas.microsoft.com/office/drawing/2014/main" id="{82B546B4-E96F-8963-0988-1F369AEEE36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93227" y="3805928"/>
              <a:ext cx="902864" cy="1625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11" name="Picture 2" descr="https://pics.prcm.jp/ffa1b12d3ad0e/67445536/png/67445536.png">
              <a:extLst>
                <a:ext uri="{FF2B5EF4-FFF2-40B4-BE49-F238E27FC236}">
                  <a16:creationId xmlns:a16="http://schemas.microsoft.com/office/drawing/2014/main" id="{6F929EFE-9CE9-DC2C-B24B-2B08BDEA44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97341" y="3423666"/>
              <a:ext cx="2272041" cy="2270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 name="正方形/長方形 57">
              <a:extLst>
                <a:ext uri="{FF2B5EF4-FFF2-40B4-BE49-F238E27FC236}">
                  <a16:creationId xmlns:a16="http://schemas.microsoft.com/office/drawing/2014/main" id="{721CC511-B163-D828-8716-03AA51D4D734}"/>
                </a:ext>
              </a:extLst>
            </p:cNvPr>
            <p:cNvSpPr/>
            <p:nvPr/>
          </p:nvSpPr>
          <p:spPr bwMode="auto">
            <a:xfrm>
              <a:off x="7097530" y="3793435"/>
              <a:ext cx="901830" cy="474509"/>
            </a:xfrm>
            <a:prstGeom prst="rect">
              <a:avLst/>
            </a:prstGeom>
            <a:solidFill>
              <a:schemeClr val="tx2">
                <a:lumMod val="40000"/>
                <a:lumOff val="60000"/>
              </a:schemeClr>
            </a:solidFill>
            <a:ln w="158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t>AD</a:t>
              </a:r>
              <a:endParaRPr lang="ja-JP" altLang="en-US" dirty="0"/>
            </a:p>
          </p:txBody>
        </p:sp>
        <p:sp>
          <p:nvSpPr>
            <p:cNvPr id="61" name="矢印: 右 65">
              <a:extLst>
                <a:ext uri="{FF2B5EF4-FFF2-40B4-BE49-F238E27FC236}">
                  <a16:creationId xmlns:a16="http://schemas.microsoft.com/office/drawing/2014/main" id="{3EC7E0A8-64D4-4384-226B-9C2E5FDD28A9}"/>
                </a:ext>
              </a:extLst>
            </p:cNvPr>
            <p:cNvSpPr/>
            <p:nvPr/>
          </p:nvSpPr>
          <p:spPr bwMode="auto">
            <a:xfrm rot="16200000">
              <a:off x="7373083" y="4352804"/>
              <a:ext cx="350724" cy="190528"/>
            </a:xfrm>
            <a:prstGeom prst="rightArrow">
              <a:avLst/>
            </a:prstGeom>
            <a:solidFill>
              <a:schemeClr val="accent5"/>
            </a:solidFill>
            <a:ln w="158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sp>
        <p:nvSpPr>
          <p:cNvPr id="51234" name="正方形/長方形 51233">
            <a:extLst>
              <a:ext uri="{FF2B5EF4-FFF2-40B4-BE49-F238E27FC236}">
                <a16:creationId xmlns:a16="http://schemas.microsoft.com/office/drawing/2014/main" id="{560BA9C5-BF55-D7EA-1F2D-7478448FF11B}"/>
              </a:ext>
            </a:extLst>
          </p:cNvPr>
          <p:cNvSpPr/>
          <p:nvPr/>
        </p:nvSpPr>
        <p:spPr>
          <a:xfrm>
            <a:off x="4192588" y="836613"/>
            <a:ext cx="1393825" cy="23241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aphicFrame>
        <p:nvGraphicFramePr>
          <p:cNvPr id="70" name="表 69">
            <a:extLst>
              <a:ext uri="{FF2B5EF4-FFF2-40B4-BE49-F238E27FC236}">
                <a16:creationId xmlns:a16="http://schemas.microsoft.com/office/drawing/2014/main" id="{99CD5AA0-9E91-5F0F-1C9F-C642DE7669D4}"/>
              </a:ext>
            </a:extLst>
          </p:cNvPr>
          <p:cNvGraphicFramePr>
            <a:graphicFrameLocks noGrp="1" noChangeAspect="1"/>
          </p:cNvGraphicFramePr>
          <p:nvPr/>
        </p:nvGraphicFramePr>
        <p:xfrm>
          <a:off x="458788" y="4168775"/>
          <a:ext cx="6416675" cy="2089150"/>
        </p:xfrm>
        <a:graphic>
          <a:graphicData uri="http://schemas.openxmlformats.org/drawingml/2006/table">
            <a:tbl>
              <a:tblPr firstRow="1" bandRow="1">
                <a:tableStyleId>{2D5ABB26-0587-4C30-8999-92F81FD0307C}</a:tableStyleId>
              </a:tblPr>
              <a:tblGrid>
                <a:gridCol w="919596">
                  <a:extLst>
                    <a:ext uri="{9D8B030D-6E8A-4147-A177-3AD203B41FA5}">
                      <a16:colId xmlns:a16="http://schemas.microsoft.com/office/drawing/2014/main" val="20000"/>
                    </a:ext>
                  </a:extLst>
                </a:gridCol>
                <a:gridCol w="5497079">
                  <a:extLst>
                    <a:ext uri="{9D8B030D-6E8A-4147-A177-3AD203B41FA5}">
                      <a16:colId xmlns:a16="http://schemas.microsoft.com/office/drawing/2014/main" val="20001"/>
                    </a:ext>
                  </a:extLst>
                </a:gridCol>
              </a:tblGrid>
              <a:tr h="208915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bg1"/>
                          </a:solidFill>
                          <a:latin typeface="メイリオ" pitchFamily="50" charset="-128"/>
                          <a:ea typeface="メイリオ" pitchFamily="50" charset="-128"/>
                          <a:cs typeface="メイリオ" pitchFamily="50" charset="-128"/>
                        </a:rPr>
                        <a:t>入稿素材</a:t>
                      </a:r>
                    </a:p>
                  </a:txBody>
                  <a:tcPr marL="91388" marR="91388" marT="45735" marB="45735" anchor="ct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chemeClr val="tx1">
                        <a:lumMod val="75000"/>
                        <a:lumOff val="25000"/>
                      </a:schemeClr>
                    </a:solidFill>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・静止画の場合：</a:t>
                      </a:r>
                      <a:r>
                        <a:rPr lang="en-US" altLang="ja-JP" sz="1000" u="none" strike="noStrike" baseline="0" dirty="0">
                          <a:solidFill>
                            <a:schemeClr val="tx1"/>
                          </a:solidFill>
                          <a:effectLst/>
                          <a:latin typeface="メイリオ" pitchFamily="50" charset="-128"/>
                          <a:ea typeface="メイリオ" pitchFamily="50" charset="-128"/>
                          <a:cs typeface="メイリオ" pitchFamily="50" charset="-128"/>
                        </a:rPr>
                        <a:t>200KB</a:t>
                      </a:r>
                      <a:r>
                        <a:rPr lang="ja-JP" altLang="en-US" sz="1000" u="none" strike="noStrike" baseline="0" dirty="0">
                          <a:solidFill>
                            <a:schemeClr val="tx1"/>
                          </a:solidFill>
                          <a:effectLst/>
                          <a:latin typeface="メイリオ" pitchFamily="50" charset="-128"/>
                          <a:ea typeface="メイリオ" pitchFamily="50" charset="-128"/>
                          <a:cs typeface="メイリオ" pitchFamily="50" charset="-128"/>
                        </a:rPr>
                        <a:t>以内　</a:t>
                      </a:r>
                      <a:r>
                        <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Jpg</a:t>
                      </a: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a:t>
                      </a:r>
                      <a:r>
                        <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GIF</a:t>
                      </a:r>
                    </a:p>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　　　　　　　　</a:t>
                      </a:r>
                      <a:r>
                        <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600x1200px</a:t>
                      </a:r>
                    </a:p>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　　　　　　　　</a:t>
                      </a:r>
                      <a:r>
                        <a:rPr lang="en-US" altLang="ja-JP" sz="800" u="none" strike="noStrike" baseline="0" dirty="0">
                          <a:solidFill>
                            <a:srgbClr val="FF0000"/>
                          </a:solidFill>
                          <a:effectLst/>
                          <a:latin typeface="メイリオ" pitchFamily="50" charset="-128"/>
                          <a:ea typeface="メイリオ" pitchFamily="50" charset="-128"/>
                          <a:cs typeface="メイリオ" pitchFamily="50" charset="-128"/>
                        </a:rPr>
                        <a:t>※</a:t>
                      </a:r>
                      <a:r>
                        <a:rPr lang="ja-JP" altLang="en-US" sz="800" u="none" strike="noStrike" baseline="0" dirty="0">
                          <a:solidFill>
                            <a:srgbClr val="FF0000"/>
                          </a:solidFill>
                          <a:effectLst/>
                          <a:latin typeface="メイリオ" pitchFamily="50" charset="-128"/>
                          <a:ea typeface="メイリオ" pitchFamily="50" charset="-128"/>
                          <a:cs typeface="メイリオ" pitchFamily="50" charset="-128"/>
                        </a:rPr>
                        <a:t>デバイスによってクリエイティブの可視領域が狭まる場合があります。</a:t>
                      </a:r>
                      <a:endParaRPr lang="en-US" altLang="ja-JP" sz="800" u="none" strike="noStrike" baseline="0" dirty="0">
                        <a:solidFill>
                          <a:srgbClr val="FF0000"/>
                        </a:solidFill>
                        <a:effectLst/>
                        <a:latin typeface="メイリオ" pitchFamily="50" charset="-128"/>
                        <a:ea typeface="メイリオ" pitchFamily="50" charset="-128"/>
                        <a:cs typeface="メイリオ" pitchFamily="50" charset="-128"/>
                      </a:endParaRPr>
                    </a:p>
                    <a:p>
                      <a:pPr marL="0" marR="0" indent="0" algn="l" defTabSz="914400" rtl="0" eaLnBrk="1" fontAlgn="ctr" latinLnBrk="0" hangingPunct="1">
                        <a:lnSpc>
                          <a:spcPct val="100000"/>
                        </a:lnSpc>
                        <a:spcBef>
                          <a:spcPts val="0"/>
                        </a:spcBef>
                        <a:spcAft>
                          <a:spcPts val="0"/>
                        </a:spcAft>
                        <a:buClrTx/>
                        <a:buSzTx/>
                        <a:buFontTx/>
                        <a:buNone/>
                        <a:tabLst/>
                        <a:defRPr/>
                      </a:pPr>
                      <a:r>
                        <a:rPr lang="ja-JP" altLang="en-US" sz="800" u="none" strike="noStrike" baseline="0" dirty="0">
                          <a:solidFill>
                            <a:srgbClr val="FF0000"/>
                          </a:solidFill>
                          <a:effectLst/>
                          <a:latin typeface="メイリオ" pitchFamily="50" charset="-128"/>
                          <a:ea typeface="メイリオ" pitchFamily="50" charset="-128"/>
                          <a:cs typeface="メイリオ" pitchFamily="50" charset="-128"/>
                        </a:rPr>
                        <a:t>　　　　　　　　　　　前後左右に余裕をもたせたデザインを推奨します。</a:t>
                      </a:r>
                      <a:endParaRPr lang="en-US" altLang="ja-JP" sz="800" u="none" strike="noStrike" baseline="0" dirty="0">
                        <a:solidFill>
                          <a:srgbClr val="FF0000"/>
                        </a:solidFill>
                        <a:effectLst/>
                        <a:latin typeface="メイリオ" pitchFamily="50" charset="-128"/>
                        <a:ea typeface="メイリオ" pitchFamily="50" charset="-128"/>
                        <a:cs typeface="メイリオ" pitchFamily="50" charset="-128"/>
                      </a:endParaRPr>
                    </a:p>
                    <a:p>
                      <a:pPr marL="0" marR="0" indent="0" algn="l" defTabSz="914400" rtl="0" eaLnBrk="1" fontAlgn="ctr" latinLnBrk="0" hangingPunct="1">
                        <a:lnSpc>
                          <a:spcPct val="100000"/>
                        </a:lnSpc>
                        <a:spcBef>
                          <a:spcPts val="0"/>
                        </a:spcBef>
                        <a:spcAft>
                          <a:spcPts val="0"/>
                        </a:spcAft>
                        <a:buClrTx/>
                        <a:buSzTx/>
                        <a:buFontTx/>
                        <a:buNone/>
                        <a:tabLst/>
                        <a:defRPr/>
                      </a:pPr>
                      <a:endParaRPr lang="en-US" altLang="ja-JP" sz="800" u="none" strike="noStrike" baseline="0" dirty="0">
                        <a:solidFill>
                          <a:srgbClr val="FF0000"/>
                        </a:solidFill>
                        <a:effectLst/>
                        <a:latin typeface="メイリオ" pitchFamily="50" charset="-128"/>
                        <a:ea typeface="メイリオ" pitchFamily="50" charset="-128"/>
                        <a:cs typeface="メイリオ" pitchFamily="50" charset="-128"/>
                      </a:endParaRPr>
                    </a:p>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・動画の場合　：</a:t>
                      </a:r>
                      <a:r>
                        <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100MB</a:t>
                      </a: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以内、</a:t>
                      </a:r>
                      <a:r>
                        <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MOV</a:t>
                      </a: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a:t>
                      </a:r>
                      <a:r>
                        <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MP4</a:t>
                      </a:r>
                    </a:p>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　　　　　　　　</a:t>
                      </a:r>
                      <a:r>
                        <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15</a:t>
                      </a: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秒以内</a:t>
                      </a:r>
                      <a:endPar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endParaRPr>
                    </a:p>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　　　　　　　　</a:t>
                      </a:r>
                      <a:r>
                        <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W450×H800px</a:t>
                      </a: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以上（</a:t>
                      </a:r>
                      <a:r>
                        <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9:16</a:t>
                      </a: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a:t>
                      </a:r>
                      <a:endPar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endParaRPr>
                    </a:p>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a:t>
                      </a:r>
                      <a:r>
                        <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URL</a:t>
                      </a: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a:t>
                      </a:r>
                      <a:r>
                        <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1</a:t>
                      </a:r>
                      <a:r>
                        <a:rPr lang="ja-JP" altLang="en-US"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rPr>
                        <a:t>種</a:t>
                      </a:r>
                      <a:endPar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endParaRPr>
                    </a:p>
                    <a:p>
                      <a:pPr marL="0" marR="0" indent="0" algn="l" defTabSz="914400" rtl="0" eaLnBrk="1" fontAlgn="ctr" latinLnBrk="0" hangingPunct="1">
                        <a:lnSpc>
                          <a:spcPct val="100000"/>
                        </a:lnSpc>
                        <a:spcBef>
                          <a:spcPts val="0"/>
                        </a:spcBef>
                        <a:spcAft>
                          <a:spcPts val="0"/>
                        </a:spcAft>
                        <a:buClrTx/>
                        <a:buSzTx/>
                        <a:buFontTx/>
                        <a:buNone/>
                        <a:tabLst/>
                        <a:defRPr/>
                      </a:pPr>
                      <a:endParaRPr lang="en-US" altLang="ja-JP" sz="1000" u="none" strike="noStrike" baseline="0" dirty="0">
                        <a:solidFill>
                          <a:schemeClr val="tx1">
                            <a:lumMod val="65000"/>
                            <a:lumOff val="35000"/>
                          </a:schemeClr>
                        </a:solidFill>
                        <a:effectLst/>
                        <a:latin typeface="メイリオ" pitchFamily="50" charset="-128"/>
                        <a:ea typeface="メイリオ" pitchFamily="50" charset="-128"/>
                        <a:cs typeface="メイリオ" pitchFamily="50" charset="-128"/>
                      </a:endParaRPr>
                    </a:p>
                    <a:p>
                      <a:pPr marL="0" marR="0" indent="0" algn="l" defTabSz="914400" rtl="0" eaLnBrk="1" fontAlgn="ctr" latinLnBrk="0" hangingPunct="1">
                        <a:lnSpc>
                          <a:spcPct val="100000"/>
                        </a:lnSpc>
                        <a:spcBef>
                          <a:spcPts val="0"/>
                        </a:spcBef>
                        <a:spcAft>
                          <a:spcPts val="0"/>
                        </a:spcAft>
                        <a:buClrTx/>
                        <a:buSzTx/>
                        <a:buFontTx/>
                        <a:buNone/>
                        <a:tabLst/>
                        <a:defRPr/>
                      </a:pPr>
                      <a:r>
                        <a:rPr lang="en-US" altLang="ja-JP" sz="1000" u="none" strike="noStrike" dirty="0">
                          <a:solidFill>
                            <a:schemeClr val="tx1">
                              <a:lumMod val="65000"/>
                              <a:lumOff val="35000"/>
                            </a:schemeClr>
                          </a:solidFill>
                          <a:effectLst/>
                          <a:latin typeface="メイリオ" pitchFamily="50" charset="-128"/>
                          <a:ea typeface="メイリオ" pitchFamily="50" charset="-128"/>
                          <a:cs typeface="メイリオ" pitchFamily="50" charset="-128"/>
                        </a:rPr>
                        <a:t>※</a:t>
                      </a:r>
                      <a:r>
                        <a:rPr lang="ja-JP" altLang="en-US" sz="1000" u="none" strike="noStrike" dirty="0">
                          <a:solidFill>
                            <a:schemeClr val="tx1">
                              <a:lumMod val="65000"/>
                              <a:lumOff val="35000"/>
                            </a:schemeClr>
                          </a:solidFill>
                          <a:effectLst/>
                          <a:latin typeface="メイリオ" pitchFamily="50" charset="-128"/>
                          <a:ea typeface="メイリオ" pitchFamily="50" charset="-128"/>
                          <a:cs typeface="メイリオ" pitchFamily="50" charset="-128"/>
                        </a:rPr>
                        <a:t>リンク先は、動作確認の関係上、掲載開始日の５営業日前までに指定の</a:t>
                      </a:r>
                      <a:r>
                        <a:rPr lang="en-US" altLang="ja-JP" sz="1000" u="none" strike="noStrike" dirty="0">
                          <a:solidFill>
                            <a:schemeClr val="tx1">
                              <a:lumMod val="65000"/>
                              <a:lumOff val="35000"/>
                            </a:schemeClr>
                          </a:solidFill>
                          <a:effectLst/>
                          <a:latin typeface="メイリオ" pitchFamily="50" charset="-128"/>
                          <a:ea typeface="メイリオ" pitchFamily="50" charset="-128"/>
                          <a:cs typeface="メイリオ" pitchFamily="50" charset="-128"/>
                        </a:rPr>
                        <a:t>URL</a:t>
                      </a:r>
                      <a:r>
                        <a:rPr lang="ja-JP" altLang="en-US" sz="1000" u="none" strike="noStrike" dirty="0">
                          <a:solidFill>
                            <a:schemeClr val="tx1">
                              <a:lumMod val="65000"/>
                              <a:lumOff val="35000"/>
                            </a:schemeClr>
                          </a:solidFill>
                          <a:effectLst/>
                          <a:latin typeface="メイリオ" pitchFamily="50" charset="-128"/>
                          <a:ea typeface="メイリオ" pitchFamily="50" charset="-128"/>
                          <a:cs typeface="メイリオ" pitchFamily="50" charset="-128"/>
                        </a:rPr>
                        <a:t>を立ち上げてください。</a:t>
                      </a:r>
                      <a:endParaRPr lang="en-US" altLang="ja-JP" sz="1000" u="none" strike="noStrike" dirty="0">
                        <a:solidFill>
                          <a:schemeClr val="tx1">
                            <a:lumMod val="65000"/>
                            <a:lumOff val="35000"/>
                          </a:schemeClr>
                        </a:solidFill>
                        <a:effectLst/>
                        <a:latin typeface="メイリオ" pitchFamily="50" charset="-128"/>
                        <a:ea typeface="メイリオ" pitchFamily="50" charset="-128"/>
                        <a:cs typeface="メイリオ" pitchFamily="50" charset="-128"/>
                      </a:endParaRPr>
                    </a:p>
                  </a:txBody>
                  <a:tcPr marL="91388" marR="91388" marT="45735" marB="45735" anchor="ct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51239" name="下矢印 51238">
            <a:extLst>
              <a:ext uri="{FF2B5EF4-FFF2-40B4-BE49-F238E27FC236}">
                <a16:creationId xmlns:a16="http://schemas.microsoft.com/office/drawing/2014/main" id="{2537B1FB-CF3D-6D1A-1D61-C6ED6B1B3482}"/>
              </a:ext>
            </a:extLst>
          </p:cNvPr>
          <p:cNvSpPr/>
          <p:nvPr/>
        </p:nvSpPr>
        <p:spPr>
          <a:xfrm>
            <a:off x="4643438" y="3141663"/>
            <a:ext cx="433387" cy="915987"/>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7908" name="テキスト ボックス 5">
            <a:extLst>
              <a:ext uri="{FF2B5EF4-FFF2-40B4-BE49-F238E27FC236}">
                <a16:creationId xmlns:a16="http://schemas.microsoft.com/office/drawing/2014/main" id="{00F381C5-FEB4-2F0B-D23B-54225D5B7C96}"/>
              </a:ext>
            </a:extLst>
          </p:cNvPr>
          <p:cNvSpPr txBox="1">
            <a:spLocks noChangeArrowheads="1"/>
          </p:cNvSpPr>
          <p:nvPr/>
        </p:nvSpPr>
        <p:spPr bwMode="auto">
          <a:xfrm>
            <a:off x="7235825" y="5213350"/>
            <a:ext cx="1819275"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 typeface="Arial" panose="020B0604020202020204" pitchFamily="34" charset="0"/>
              <a:buNone/>
            </a:pPr>
            <a:r>
              <a:rPr lang="ja-JP" altLang="en-US" sz="900">
                <a:solidFill>
                  <a:srgbClr val="000000"/>
                </a:solidFill>
                <a:latin typeface="メイリオ" panose="020B0604030504040204" pitchFamily="50" charset="-128"/>
                <a:ea typeface="メイリオ" panose="020B0604030504040204" pitchFamily="50" charset="-128"/>
              </a:rPr>
              <a:t>実際の挙動はこちらから、</a:t>
            </a:r>
            <a:endParaRPr lang="en-US" altLang="ja-JP" sz="900">
              <a:solidFill>
                <a:srgbClr val="000000"/>
              </a:solidFill>
              <a:latin typeface="メイリオ" panose="020B0604030504040204" pitchFamily="50" charset="-128"/>
              <a:ea typeface="メイリオ" panose="020B0604030504040204" pitchFamily="50" charset="-128"/>
            </a:endParaRPr>
          </a:p>
          <a:p>
            <a:pPr>
              <a:spcBef>
                <a:spcPct val="0"/>
              </a:spcBef>
              <a:buFont typeface="Arial" panose="020B0604020202020204" pitchFamily="34" charset="0"/>
              <a:buNone/>
            </a:pPr>
            <a:r>
              <a:rPr lang="en-US" altLang="ja-JP" sz="900">
                <a:solidFill>
                  <a:srgbClr val="000000"/>
                </a:solidFill>
                <a:latin typeface="メイリオ" panose="020B0604030504040204" pitchFamily="50" charset="-128"/>
                <a:ea typeface="メイリオ" panose="020B0604030504040204" pitchFamily="50" charset="-128"/>
              </a:rPr>
              <a:t>SP</a:t>
            </a:r>
            <a:r>
              <a:rPr lang="ja-JP" altLang="en-US" sz="900">
                <a:solidFill>
                  <a:srgbClr val="000000"/>
                </a:solidFill>
                <a:latin typeface="メイリオ" panose="020B0604030504040204" pitchFamily="50" charset="-128"/>
                <a:ea typeface="メイリオ" panose="020B0604030504040204" pitchFamily="50" charset="-128"/>
              </a:rPr>
              <a:t>環境にてご確認ください。</a:t>
            </a:r>
            <a:endParaRPr lang="en-US" altLang="ja-JP" sz="900">
              <a:solidFill>
                <a:srgbClr val="000000"/>
              </a:solidFill>
              <a:latin typeface="メイリオ" panose="020B0604030504040204" pitchFamily="50" charset="-128"/>
              <a:ea typeface="メイリオ" panose="020B0604030504040204" pitchFamily="50" charset="-128"/>
            </a:endParaRPr>
          </a:p>
          <a:p>
            <a:pPr>
              <a:spcBef>
                <a:spcPct val="0"/>
              </a:spcBef>
              <a:buFont typeface="Arial" panose="020B0604020202020204" pitchFamily="34" charset="0"/>
              <a:buNone/>
            </a:pPr>
            <a:r>
              <a:rPr lang="ja-JP" altLang="en-US" sz="900">
                <a:solidFill>
                  <a:srgbClr val="000000"/>
                </a:solidFill>
                <a:latin typeface="メイリオ" panose="020B0604030504040204" pitchFamily="50" charset="-128"/>
                <a:ea typeface="メイリオ" panose="020B0604030504040204" pitchFamily="50" charset="-128"/>
              </a:rPr>
              <a:t>記事下に表示されます。</a:t>
            </a:r>
            <a:endParaRPr lang="en-US" altLang="ja-JP" sz="900">
              <a:solidFill>
                <a:srgbClr val="000000"/>
              </a:solidFill>
              <a:latin typeface="メイリオ" panose="020B0604030504040204" pitchFamily="50" charset="-128"/>
              <a:ea typeface="メイリオ" panose="020B0604030504040204" pitchFamily="50" charset="-128"/>
            </a:endParaRPr>
          </a:p>
        </p:txBody>
      </p:sp>
      <p:pic>
        <p:nvPicPr>
          <p:cNvPr id="37909" name="図 2">
            <a:extLst>
              <a:ext uri="{FF2B5EF4-FFF2-40B4-BE49-F238E27FC236}">
                <a16:creationId xmlns:a16="http://schemas.microsoft.com/office/drawing/2014/main" id="{29627977-8A4A-1FE0-8442-7174567D7C5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80288" y="4184650"/>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タイトル 1">
            <a:extLst>
              <a:ext uri="{FF2B5EF4-FFF2-40B4-BE49-F238E27FC236}">
                <a16:creationId xmlns:a16="http://schemas.microsoft.com/office/drawing/2014/main" id="{E594ED99-471C-9265-88B4-06A53CF37197}"/>
              </a:ext>
            </a:extLst>
          </p:cNvPr>
          <p:cNvSpPr>
            <a:spLocks noGrp="1"/>
          </p:cNvSpPr>
          <p:nvPr>
            <p:ph type="title"/>
          </p:nvPr>
        </p:nvSpPr>
        <p:spPr bwMode="auto">
          <a:xfrm>
            <a:off x="468313" y="58738"/>
            <a:ext cx="8229600" cy="34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p>
            <a:pPr eaLnBrk="1" hangingPunct="1"/>
            <a:r>
              <a:rPr lang="ja-JP" altLang="en-US">
                <a:latin typeface="メイリオ" panose="020B0604030504040204" pitchFamily="50" charset="-128"/>
                <a:ea typeface="メイリオ" panose="020B0604030504040204" pitchFamily="50" charset="-128"/>
              </a:rPr>
              <a:t>ご掲載のお問い合わせ</a:t>
            </a:r>
          </a:p>
        </p:txBody>
      </p:sp>
      <p:sp>
        <p:nvSpPr>
          <p:cNvPr id="40963" name="Text Box 19">
            <a:extLst>
              <a:ext uri="{FF2B5EF4-FFF2-40B4-BE49-F238E27FC236}">
                <a16:creationId xmlns:a16="http://schemas.microsoft.com/office/drawing/2014/main" id="{544EA83F-0A78-2F4F-CFE1-4B10BF96D42D}"/>
              </a:ext>
            </a:extLst>
          </p:cNvPr>
          <p:cNvSpPr txBox="1">
            <a:spLocks noChangeArrowheads="1"/>
          </p:cNvSpPr>
          <p:nvPr/>
        </p:nvSpPr>
        <p:spPr bwMode="auto">
          <a:xfrm>
            <a:off x="3362325" y="2247900"/>
            <a:ext cx="244316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2400">
                <a:latin typeface="メイリオ" panose="020B0604030504040204" pitchFamily="50" charset="-128"/>
                <a:ea typeface="メイリオ" panose="020B0604030504040204" pitchFamily="50" charset="-128"/>
              </a:rPr>
              <a:t>株式会社 集英社</a:t>
            </a:r>
          </a:p>
        </p:txBody>
      </p:sp>
      <p:sp>
        <p:nvSpPr>
          <p:cNvPr id="40964" name="AutoShape 2">
            <a:extLst>
              <a:ext uri="{FF2B5EF4-FFF2-40B4-BE49-F238E27FC236}">
                <a16:creationId xmlns:a16="http://schemas.microsoft.com/office/drawing/2014/main" id="{F85C3059-C360-2D28-13B6-22F5CDFE44BB}"/>
              </a:ext>
            </a:extLst>
          </p:cNvPr>
          <p:cNvSpPr>
            <a:spLocks noChangeArrowheads="1"/>
          </p:cNvSpPr>
          <p:nvPr/>
        </p:nvSpPr>
        <p:spPr bwMode="auto">
          <a:xfrm>
            <a:off x="1223963" y="2760663"/>
            <a:ext cx="6696075" cy="1871662"/>
          </a:xfrm>
          <a:prstGeom prst="roundRect">
            <a:avLst>
              <a:gd name="adj" fmla="val 4727"/>
            </a:avLst>
          </a:prstGeom>
          <a:solidFill>
            <a:schemeClr val="bg2"/>
          </a:solidFill>
          <a:ln w="25400">
            <a:solidFill>
              <a:srgbClr val="C0C0C0"/>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ja-JP" altLang="ja-JP" sz="1200">
              <a:solidFill>
                <a:srgbClr val="4D4D4D"/>
              </a:solidFill>
              <a:latin typeface="メイリオ" panose="020B0604030504040204" pitchFamily="50" charset="-128"/>
              <a:ea typeface="メイリオ" panose="020B0604030504040204" pitchFamily="50" charset="-128"/>
            </a:endParaRPr>
          </a:p>
        </p:txBody>
      </p:sp>
      <p:sp>
        <p:nvSpPr>
          <p:cNvPr id="2" name="Rectangle 8">
            <a:extLst>
              <a:ext uri="{FF2B5EF4-FFF2-40B4-BE49-F238E27FC236}">
                <a16:creationId xmlns:a16="http://schemas.microsoft.com/office/drawing/2014/main" id="{6E7176B7-D3CA-0724-D831-15E79D49C094}"/>
              </a:ext>
            </a:extLst>
          </p:cNvPr>
          <p:cNvSpPr>
            <a:spLocks noChangeArrowheads="1"/>
          </p:cNvSpPr>
          <p:nvPr/>
        </p:nvSpPr>
        <p:spPr bwMode="auto">
          <a:xfrm>
            <a:off x="1774801" y="3193279"/>
            <a:ext cx="5616623" cy="1006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10000"/>
              </a:lnSpc>
              <a:spcBef>
                <a:spcPct val="0"/>
              </a:spcBef>
              <a:buFontTx/>
              <a:buNone/>
            </a:pPr>
            <a:r>
              <a:rPr lang="ja-JP" altLang="en-US" sz="1800" dirty="0">
                <a:solidFill>
                  <a:srgbClr val="000000"/>
                </a:solidFill>
                <a:latin typeface="メイリオ" panose="020B0604030504040204" pitchFamily="50" charset="-128"/>
                <a:ea typeface="メイリオ" panose="020B0604030504040204" pitchFamily="50" charset="-128"/>
              </a:rPr>
              <a:t>部 署  ：　集英社 メディアビジネス部</a:t>
            </a:r>
          </a:p>
          <a:p>
            <a:pPr eaLnBrk="1" hangingPunct="1">
              <a:lnSpc>
                <a:spcPct val="110000"/>
              </a:lnSpc>
              <a:spcBef>
                <a:spcPct val="0"/>
              </a:spcBef>
              <a:buFontTx/>
              <a:buNone/>
            </a:pPr>
            <a:r>
              <a:rPr lang="en-US" altLang="ja-JP" sz="1800" dirty="0">
                <a:solidFill>
                  <a:srgbClr val="000000"/>
                </a:solidFill>
                <a:latin typeface="メイリオ" panose="020B0604030504040204" pitchFamily="50" charset="-128"/>
                <a:ea typeface="メイリオ" panose="020B0604030504040204" pitchFamily="50" charset="-128"/>
              </a:rPr>
              <a:t>ADNAVI</a:t>
            </a:r>
            <a:r>
              <a:rPr lang="en-US" altLang="ja-JP" sz="1800" dirty="0">
                <a:solidFill>
                  <a:srgbClr val="000000"/>
                </a:solidFill>
                <a:latin typeface="メイリオ" panose="020B0604030504040204" pitchFamily="50" charset="-128"/>
                <a:ea typeface="メイリオ" panose="020B0604030504040204" pitchFamily="50" charset="-128"/>
                <a:hlinkClick r:id="rId3"/>
              </a:rPr>
              <a:t>https://adnavi.shueisha.co.jp/contact/</a:t>
            </a:r>
            <a:endParaRPr lang="en-US" altLang="ja-JP" sz="1800" dirty="0">
              <a:solidFill>
                <a:srgbClr val="000000"/>
              </a:solidFill>
              <a:latin typeface="メイリオ" panose="020B0604030504040204" pitchFamily="50" charset="-128"/>
              <a:ea typeface="メイリオ" panose="020B0604030504040204" pitchFamily="50" charset="-128"/>
            </a:endParaRPr>
          </a:p>
          <a:p>
            <a:pPr eaLnBrk="1" hangingPunct="1">
              <a:lnSpc>
                <a:spcPct val="110000"/>
              </a:lnSpc>
              <a:spcBef>
                <a:spcPct val="0"/>
              </a:spcBef>
              <a:buFontTx/>
              <a:buNone/>
            </a:pPr>
            <a:r>
              <a:rPr lang="ja-JP" altLang="en-US" sz="1800" dirty="0">
                <a:solidFill>
                  <a:srgbClr val="000000"/>
                </a:solidFill>
                <a:latin typeface="メイリオ" panose="020B0604030504040204" pitchFamily="50" charset="-128"/>
                <a:ea typeface="メイリオ" panose="020B0604030504040204" pitchFamily="50" charset="-128"/>
              </a:rPr>
              <a:t>電 話  ：   </a:t>
            </a:r>
            <a:r>
              <a:rPr lang="en-US" altLang="ja-JP" sz="1800" b="1" dirty="0">
                <a:solidFill>
                  <a:srgbClr val="000000"/>
                </a:solidFill>
                <a:latin typeface="メイリオ" panose="020B0604030504040204" pitchFamily="50" charset="-128"/>
                <a:ea typeface="メイリオ" panose="020B0604030504040204" pitchFamily="50" charset="-128"/>
              </a:rPr>
              <a:t>03-3230-6202</a:t>
            </a:r>
            <a:r>
              <a:rPr lang="ja-JP" altLang="en-US" sz="1800" b="1" dirty="0">
                <a:solidFill>
                  <a:srgbClr val="000000"/>
                </a:solidFill>
                <a:latin typeface="メイリオ" panose="020B0604030504040204" pitchFamily="50" charset="-128"/>
                <a:ea typeface="メイリオ" panose="020B0604030504040204" pitchFamily="50" charset="-128"/>
              </a:rPr>
              <a:t>　</a:t>
            </a:r>
            <a:endParaRPr lang="en-US" altLang="ja-JP" sz="1800" dirty="0">
              <a:solidFill>
                <a:srgbClr val="000000"/>
              </a:solidFill>
              <a:latin typeface="メイリオ" panose="020B0604030504040204" pitchFamily="50" charset="-128"/>
              <a:ea typeface="メイリオ" panose="020B0604030504040204" pitchFamily="50" charset="-128"/>
            </a:endParaRPr>
          </a:p>
        </p:txBody>
      </p:sp>
    </p:spTree>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タイトル 1">
            <a:extLst>
              <a:ext uri="{FF2B5EF4-FFF2-40B4-BE49-F238E27FC236}">
                <a16:creationId xmlns:a16="http://schemas.microsoft.com/office/drawing/2014/main" id="{BA6C9CE1-6F2D-FDE9-FFD2-6117A0531EBE}"/>
              </a:ext>
            </a:extLst>
          </p:cNvPr>
          <p:cNvSpPr>
            <a:spLocks noGrp="1"/>
          </p:cNvSpPr>
          <p:nvPr>
            <p:ph type="title"/>
          </p:nvPr>
        </p:nvSpPr>
        <p:spPr bwMode="auto">
          <a:xfrm>
            <a:off x="179388" y="44450"/>
            <a:ext cx="8229600" cy="34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compatLnSpc="1">
            <a:prstTxWarp prst="textNoShape">
              <a:avLst/>
            </a:prstTxWarp>
          </a:bodyPr>
          <a:lstStyle/>
          <a:p>
            <a:pPr eaLnBrk="1" hangingPunct="1"/>
            <a:r>
              <a:rPr lang="ja-JP" altLang="en-US">
                <a:latin typeface="メイリオ" panose="020B0604030504040204" pitchFamily="50" charset="-128"/>
                <a:ea typeface="メイリオ" panose="020B0604030504040204" pitchFamily="50" charset="-128"/>
              </a:rPr>
              <a:t>入稿規定・掲載基準</a:t>
            </a:r>
          </a:p>
        </p:txBody>
      </p:sp>
      <p:sp>
        <p:nvSpPr>
          <p:cNvPr id="9219" name="Text Box 7">
            <a:extLst>
              <a:ext uri="{FF2B5EF4-FFF2-40B4-BE49-F238E27FC236}">
                <a16:creationId xmlns:a16="http://schemas.microsoft.com/office/drawing/2014/main" id="{DE3F085F-94DD-7914-03C0-035BC67481A2}"/>
              </a:ext>
            </a:extLst>
          </p:cNvPr>
          <p:cNvSpPr txBox="1">
            <a:spLocks noChangeArrowheads="1"/>
          </p:cNvSpPr>
          <p:nvPr/>
        </p:nvSpPr>
        <p:spPr bwMode="auto">
          <a:xfrm>
            <a:off x="106363" y="550863"/>
            <a:ext cx="8929687"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 typeface="Wingdings" panose="05000000000000000000" pitchFamily="2" charset="2"/>
              <a:buChar char="u"/>
            </a:pPr>
            <a:r>
              <a:rPr lang="ja-JP" altLang="en-US" sz="1500" u="sng" dirty="0">
                <a:latin typeface="メイリオ" panose="020B0604030504040204" pitchFamily="50" charset="-128"/>
                <a:ea typeface="メイリオ" panose="020B0604030504040204" pitchFamily="50" charset="-128"/>
              </a:rPr>
              <a:t>入稿規定</a:t>
            </a:r>
            <a:br>
              <a:rPr lang="ja-JP" altLang="en-US" sz="1800" u="sng" dirty="0">
                <a:latin typeface="メイリオ" panose="020B0604030504040204" pitchFamily="50" charset="-128"/>
                <a:ea typeface="メイリオ" panose="020B0604030504040204" pitchFamily="50" charset="-128"/>
              </a:rPr>
            </a:br>
            <a:r>
              <a:rPr lang="en-US" altLang="ja-JP" sz="800" dirty="0">
                <a:latin typeface="メイリオ" panose="020B0604030504040204" pitchFamily="50" charset="-128"/>
                <a:ea typeface="メイリオ" panose="020B0604030504040204" pitchFamily="50" charset="-128"/>
              </a:rPr>
              <a:t>※</a:t>
            </a:r>
            <a:r>
              <a:rPr lang="ja-JP" altLang="en-US" sz="800" dirty="0">
                <a:latin typeface="メイリオ" panose="020B0604030504040204" pitchFamily="50" charset="-128"/>
                <a:ea typeface="メイリオ" panose="020B0604030504040204" pitchFamily="50" charset="-128"/>
              </a:rPr>
              <a:t>広告原稿　　　　：別ページ（各入稿規定）をご参照下さい。</a:t>
            </a:r>
            <a:br>
              <a:rPr lang="en-US" altLang="ja-JP" sz="800" dirty="0">
                <a:latin typeface="メイリオ" panose="020B0604030504040204" pitchFamily="50" charset="-128"/>
                <a:ea typeface="メイリオ" panose="020B0604030504040204" pitchFamily="50" charset="-128"/>
              </a:rPr>
            </a:br>
            <a:r>
              <a:rPr lang="en-US" altLang="ja-JP" sz="800" dirty="0">
                <a:latin typeface="メイリオ" panose="020B0604030504040204" pitchFamily="50" charset="-128"/>
                <a:ea typeface="メイリオ" panose="020B0604030504040204" pitchFamily="50" charset="-128"/>
              </a:rPr>
              <a:t>※</a:t>
            </a:r>
            <a:r>
              <a:rPr lang="ja-JP" altLang="en-US" sz="800" dirty="0">
                <a:latin typeface="メイリオ" panose="020B0604030504040204" pitchFamily="50" charset="-128"/>
                <a:ea typeface="メイリオ" panose="020B0604030504040204" pitchFamily="50" charset="-128"/>
              </a:rPr>
              <a:t>クリエイティブ　：</a:t>
            </a:r>
            <a:r>
              <a:rPr lang="en-US" altLang="ja-JP" sz="800" dirty="0">
                <a:latin typeface="メイリオ" panose="020B0604030504040204" pitchFamily="50" charset="-128"/>
                <a:ea typeface="メイリオ" panose="020B0604030504040204" pitchFamily="50" charset="-128"/>
              </a:rPr>
              <a:t>1</a:t>
            </a:r>
            <a:r>
              <a:rPr lang="ja-JP" altLang="en-US" sz="800" dirty="0">
                <a:latin typeface="メイリオ" panose="020B0604030504040204" pitchFamily="50" charset="-128"/>
                <a:ea typeface="メイリオ" panose="020B0604030504040204" pitchFamily="50" charset="-128"/>
              </a:rPr>
              <a:t>社につき、１配信枠１クリエイティブとなります。</a:t>
            </a:r>
            <a:br>
              <a:rPr lang="ja-JP" altLang="en-US" sz="800" dirty="0">
                <a:latin typeface="メイリオ" panose="020B0604030504040204" pitchFamily="50" charset="-128"/>
                <a:ea typeface="メイリオ" panose="020B0604030504040204" pitchFamily="50" charset="-128"/>
              </a:rPr>
            </a:br>
            <a:r>
              <a:rPr lang="en-US" altLang="ja-JP" sz="800" dirty="0">
                <a:latin typeface="メイリオ" panose="020B0604030504040204" pitchFamily="50" charset="-128"/>
                <a:ea typeface="メイリオ" panose="020B0604030504040204" pitchFamily="50" charset="-128"/>
              </a:rPr>
              <a:t>※</a:t>
            </a:r>
            <a:r>
              <a:rPr lang="ja-JP" altLang="en-US" sz="800" dirty="0">
                <a:latin typeface="メイリオ" panose="020B0604030504040204" pitchFamily="50" charset="-128"/>
                <a:ea typeface="メイリオ" panose="020B0604030504040204" pitchFamily="50" charset="-128"/>
              </a:rPr>
              <a:t>入稿締切日　　　： 各広告メニューをご参照下さい。</a:t>
            </a:r>
            <a:br>
              <a:rPr lang="ja-JP" altLang="en-US" sz="800" dirty="0">
                <a:latin typeface="メイリオ" panose="020B0604030504040204" pitchFamily="50" charset="-128"/>
                <a:ea typeface="メイリオ" panose="020B0604030504040204" pitchFamily="50" charset="-128"/>
              </a:rPr>
            </a:br>
            <a:r>
              <a:rPr lang="en-US" altLang="ja-JP" sz="800" dirty="0">
                <a:latin typeface="メイリオ" panose="020B0604030504040204" pitchFamily="50" charset="-128"/>
                <a:ea typeface="メイリオ" panose="020B0604030504040204" pitchFamily="50" charset="-128"/>
              </a:rPr>
              <a:t>※</a:t>
            </a:r>
            <a:r>
              <a:rPr lang="ja-JP" altLang="en-US" sz="800" dirty="0">
                <a:latin typeface="メイリオ" panose="020B0604030504040204" pitchFamily="50" charset="-128"/>
                <a:ea typeface="メイリオ" panose="020B0604030504040204" pitchFamily="50" charset="-128"/>
              </a:rPr>
              <a:t>入稿方法　　　　：Ｅメールで担当まで、添付ファイルにてご入稿ください。入稿確認後、受領メールをお送りいたします。</a:t>
            </a:r>
            <a:br>
              <a:rPr lang="ja-JP" altLang="en-US" sz="800" dirty="0">
                <a:latin typeface="メイリオ" panose="020B0604030504040204" pitchFamily="50" charset="-128"/>
                <a:ea typeface="メイリオ" panose="020B0604030504040204" pitchFamily="50" charset="-128"/>
              </a:rPr>
            </a:br>
            <a:r>
              <a:rPr lang="en-US" altLang="ja-JP" sz="800" dirty="0">
                <a:latin typeface="メイリオ" panose="020B0604030504040204" pitchFamily="50" charset="-128"/>
                <a:ea typeface="メイリオ" panose="020B0604030504040204" pitchFamily="50" charset="-128"/>
              </a:rPr>
              <a:t>※</a:t>
            </a:r>
            <a:r>
              <a:rPr lang="ja-JP" altLang="en-US" sz="800" dirty="0">
                <a:latin typeface="メイリオ" panose="020B0604030504040204" pitchFamily="50" charset="-128"/>
                <a:ea typeface="メイリオ" panose="020B0604030504040204" pitchFamily="50" charset="-128"/>
              </a:rPr>
              <a:t>リンク先について： 動作確認の関係上、掲載開始日の５日前までに指定のＵＲＬを立ち上げてください。</a:t>
            </a:r>
            <a:br>
              <a:rPr lang="en-US" altLang="ja-JP" sz="800" dirty="0">
                <a:latin typeface="メイリオ" panose="020B0604030504040204" pitchFamily="50" charset="-128"/>
                <a:ea typeface="メイリオ" panose="020B0604030504040204" pitchFamily="50" charset="-128"/>
              </a:rPr>
            </a:br>
            <a:r>
              <a:rPr lang="ja-JP" altLang="en-US" sz="800" dirty="0">
                <a:latin typeface="メイリオ" panose="020B0604030504040204" pitchFamily="50" charset="-128"/>
                <a:ea typeface="メイリオ" panose="020B0604030504040204" pitchFamily="50" charset="-128"/>
              </a:rPr>
              <a:t>　　　　　　　　　　 </a:t>
            </a:r>
            <a:r>
              <a:rPr lang="en-US" altLang="ja-JP" sz="800" dirty="0">
                <a:latin typeface="メイリオ" panose="020B0604030504040204" pitchFamily="50" charset="-128"/>
                <a:ea typeface="メイリオ" panose="020B0604030504040204" pitchFamily="50" charset="-128"/>
              </a:rPr>
              <a:t>URL</a:t>
            </a:r>
            <a:r>
              <a:rPr lang="ja-JP" altLang="en-US" sz="800" dirty="0">
                <a:latin typeface="メイリオ" panose="020B0604030504040204" pitchFamily="50" charset="-128"/>
                <a:ea typeface="メイリオ" panose="020B0604030504040204" pitchFamily="50" charset="-128"/>
              </a:rPr>
              <a:t>に</a:t>
            </a:r>
            <a:r>
              <a:rPr lang="en-US" altLang="ja-JP" sz="800" dirty="0">
                <a:latin typeface="メイリオ" panose="020B0604030504040204" pitchFamily="50" charset="-128"/>
                <a:ea typeface="メイリオ" panose="020B0604030504040204" pitchFamily="50" charset="-128"/>
              </a:rPr>
              <a:t>『#』</a:t>
            </a:r>
            <a:r>
              <a:rPr lang="ja-JP" altLang="en-US" sz="800" dirty="0">
                <a:latin typeface="メイリオ" panose="020B0604030504040204" pitchFamily="50" charset="-128"/>
                <a:ea typeface="メイリオ" panose="020B0604030504040204" pitchFamily="50" charset="-128"/>
              </a:rPr>
              <a:t>を含まないでください。</a:t>
            </a:r>
            <a:endParaRPr lang="en-US" altLang="ja-JP" sz="800" dirty="0">
              <a:latin typeface="メイリオ" panose="020B0604030504040204" pitchFamily="50" charset="-128"/>
              <a:ea typeface="メイリオ" panose="020B0604030504040204" pitchFamily="50" charset="-128"/>
            </a:endParaRPr>
          </a:p>
        </p:txBody>
      </p:sp>
      <p:sp>
        <p:nvSpPr>
          <p:cNvPr id="9220" name="Text Box 9">
            <a:extLst>
              <a:ext uri="{FF2B5EF4-FFF2-40B4-BE49-F238E27FC236}">
                <a16:creationId xmlns:a16="http://schemas.microsoft.com/office/drawing/2014/main" id="{D45A7A7A-4B02-4499-9A0A-F1E75B972673}"/>
              </a:ext>
            </a:extLst>
          </p:cNvPr>
          <p:cNvSpPr txBox="1">
            <a:spLocks noChangeArrowheads="1"/>
          </p:cNvSpPr>
          <p:nvPr/>
        </p:nvSpPr>
        <p:spPr bwMode="auto">
          <a:xfrm>
            <a:off x="34925" y="2989263"/>
            <a:ext cx="8964613" cy="303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 typeface="Wingdings" panose="05000000000000000000" pitchFamily="2" charset="2"/>
              <a:buChar char="u"/>
            </a:pPr>
            <a:r>
              <a:rPr lang="ja-JP" altLang="en-US" sz="1500" u="sng">
                <a:latin typeface="メイリオ" panose="020B0604030504040204" pitchFamily="50" charset="-128"/>
                <a:ea typeface="メイリオ" panose="020B0604030504040204" pitchFamily="50" charset="-128"/>
              </a:rPr>
              <a:t>広告掲載規定</a:t>
            </a:r>
            <a:br>
              <a:rPr lang="ja-JP" altLang="en-US" sz="1800" u="sng">
                <a:latin typeface="メイリオ" panose="020B0604030504040204" pitchFamily="50" charset="-128"/>
                <a:ea typeface="メイリオ" panose="020B0604030504040204" pitchFamily="50" charset="-128"/>
              </a:rPr>
            </a:br>
            <a:r>
              <a:rPr lang="en-US" altLang="ja-JP" sz="800">
                <a:latin typeface="メイリオ" panose="020B0604030504040204" pitchFamily="50" charset="-128"/>
                <a:ea typeface="メイリオ" panose="020B0604030504040204" pitchFamily="50" charset="-128"/>
              </a:rPr>
              <a:t>※</a:t>
            </a:r>
            <a:r>
              <a:rPr lang="ja-JP" altLang="en-US" sz="800">
                <a:latin typeface="メイリオ" panose="020B0604030504040204" pitchFamily="50" charset="-128"/>
                <a:ea typeface="メイリオ" panose="020B0604030504040204" pitchFamily="50" charset="-128"/>
              </a:rPr>
              <a:t>弊社が掲載に不適当と判断した場合、掲載をご遠慮させて頂く場合がございます。何卒ご了承ください。　　　　　　　　　　　　　　　　　　　　　　</a:t>
            </a:r>
            <a:br>
              <a:rPr lang="ja-JP" altLang="en-US" sz="800">
                <a:latin typeface="メイリオ" panose="020B0604030504040204" pitchFamily="50" charset="-128"/>
                <a:ea typeface="メイリオ" panose="020B0604030504040204" pitchFamily="50" charset="-128"/>
              </a:rPr>
            </a:br>
            <a:r>
              <a:rPr lang="en-US" altLang="ja-JP" sz="800">
                <a:latin typeface="メイリオ" panose="020B0604030504040204" pitchFamily="50" charset="-128"/>
                <a:ea typeface="メイリオ" panose="020B0604030504040204" pitchFamily="50" charset="-128"/>
              </a:rPr>
              <a:t>※</a:t>
            </a:r>
            <a:r>
              <a:rPr lang="ja-JP" altLang="en-US" sz="800">
                <a:latin typeface="メイリオ" panose="020B0604030504040204" pitchFamily="50" charset="-128"/>
                <a:ea typeface="メイリオ" panose="020B0604030504040204" pitchFamily="50" charset="-128"/>
              </a:rPr>
              <a:t>広告掲載商品につきましては、競合排除・競合調整を行っておりません。</a:t>
            </a:r>
          </a:p>
          <a:p>
            <a:pPr eaLnBrk="1" hangingPunct="1">
              <a:spcBef>
                <a:spcPct val="0"/>
              </a:spcBef>
              <a:buFontTx/>
              <a:buNone/>
            </a:pPr>
            <a:r>
              <a:rPr lang="ja-JP" altLang="en-US" sz="800">
                <a:latin typeface="メイリオ" panose="020B0604030504040204" pitchFamily="50" charset="-128"/>
                <a:ea typeface="メイリオ" panose="020B0604030504040204" pitchFamily="50" charset="-128"/>
              </a:rPr>
              <a:t>　　　 </a:t>
            </a:r>
            <a:r>
              <a:rPr lang="en-US" altLang="ja-JP" sz="800">
                <a:latin typeface="メイリオ" panose="020B0604030504040204" pitchFamily="50" charset="-128"/>
                <a:ea typeface="メイリオ" panose="020B0604030504040204" pitchFamily="50" charset="-128"/>
              </a:rPr>
              <a:t>※</a:t>
            </a:r>
            <a:r>
              <a:rPr lang="ja-JP" altLang="en-US" sz="800">
                <a:latin typeface="メイリオ" panose="020B0604030504040204" pitchFamily="50" charset="-128"/>
                <a:ea typeface="メイリオ" panose="020B0604030504040204" pitchFamily="50" charset="-128"/>
              </a:rPr>
              <a:t>以下の広告については、掲載をお断りさせていただきます。また一部の業種（消費者金融、非科学的広告、ギャンブル、ダイヤルＱ２、在宅ワーク、ねずみ講、</a:t>
            </a:r>
            <a:br>
              <a:rPr lang="en-US" altLang="ja-JP" sz="800">
                <a:latin typeface="メイリオ" panose="020B0604030504040204" pitchFamily="50" charset="-128"/>
                <a:ea typeface="メイリオ" panose="020B0604030504040204" pitchFamily="50" charset="-128"/>
              </a:rPr>
            </a:br>
            <a:r>
              <a:rPr lang="ja-JP" altLang="en-US" sz="800">
                <a:latin typeface="メイリオ" panose="020B0604030504040204" pitchFamily="50" charset="-128"/>
                <a:ea typeface="メイリオ" panose="020B0604030504040204" pitchFamily="50" charset="-128"/>
              </a:rPr>
              <a:t>　ネットワークビジネス、出会い系サイト、結婚情報産業、風俗、美容整形・エステ等のコンプレックス系）については、掲載をお断りする場合がございます。</a:t>
            </a:r>
            <a:br>
              <a:rPr lang="en-US" altLang="ja-JP" sz="800">
                <a:latin typeface="メイリオ" panose="020B0604030504040204" pitchFamily="50" charset="-128"/>
                <a:ea typeface="メイリオ" panose="020B0604030504040204" pitchFamily="50" charset="-128"/>
              </a:rPr>
            </a:br>
            <a:r>
              <a:rPr lang="ja-JP" altLang="en-US" sz="800">
                <a:latin typeface="メイリオ" panose="020B0604030504040204" pitchFamily="50" charset="-128"/>
                <a:ea typeface="メイリオ" panose="020B0604030504040204" pitchFamily="50" charset="-128"/>
              </a:rPr>
              <a:t>　詳しくはお問い合わせください。</a:t>
            </a:r>
          </a:p>
          <a:p>
            <a:pPr eaLnBrk="1" hangingPunct="1">
              <a:spcBef>
                <a:spcPct val="0"/>
              </a:spcBef>
              <a:buFontTx/>
              <a:buNone/>
            </a:pPr>
            <a:endParaRPr lang="ja-JP" altLang="en-US" sz="800">
              <a:latin typeface="メイリオ" panose="020B0604030504040204" pitchFamily="50" charset="-128"/>
              <a:ea typeface="メイリオ" panose="020B0604030504040204" pitchFamily="50" charset="-128"/>
            </a:endParaRPr>
          </a:p>
          <a:p>
            <a:pPr eaLnBrk="1" hangingPunct="1">
              <a:spcBef>
                <a:spcPct val="0"/>
              </a:spcBef>
              <a:buFontTx/>
              <a:buNone/>
            </a:pPr>
            <a:r>
              <a:rPr lang="ja-JP" altLang="en-US" sz="800">
                <a:latin typeface="メイリオ" panose="020B0604030504040204" pitchFamily="50" charset="-128"/>
                <a:ea typeface="メイリオ" panose="020B0604030504040204" pitchFamily="50" charset="-128"/>
              </a:rPr>
              <a:t>　　　　 </a:t>
            </a:r>
            <a:r>
              <a:rPr lang="en-US" altLang="ja-JP" sz="800">
                <a:latin typeface="メイリオ" panose="020B0604030504040204" pitchFamily="50" charset="-128"/>
                <a:ea typeface="メイリオ" panose="020B0604030504040204" pitchFamily="50" charset="-128"/>
              </a:rPr>
              <a:t>1. </a:t>
            </a:r>
            <a:r>
              <a:rPr lang="ja-JP" altLang="en-US" sz="800">
                <a:latin typeface="メイリオ" panose="020B0604030504040204" pitchFamily="50" charset="-128"/>
                <a:ea typeface="メイリオ" panose="020B0604030504040204" pitchFamily="50" charset="-128"/>
              </a:rPr>
              <a:t>広告主が明らかでなく、責任の所在が不明なもの </a:t>
            </a:r>
          </a:p>
          <a:p>
            <a:pPr eaLnBrk="1" hangingPunct="1">
              <a:spcBef>
                <a:spcPct val="0"/>
              </a:spcBef>
              <a:buFontTx/>
              <a:buNone/>
            </a:pPr>
            <a:r>
              <a:rPr lang="ja-JP" altLang="en-US" sz="800">
                <a:latin typeface="メイリオ" panose="020B0604030504040204" pitchFamily="50" charset="-128"/>
                <a:ea typeface="メイリオ" panose="020B0604030504040204" pitchFamily="50" charset="-128"/>
              </a:rPr>
              <a:t>　　　　 </a:t>
            </a:r>
            <a:r>
              <a:rPr lang="en-US" altLang="ja-JP" sz="800">
                <a:latin typeface="メイリオ" panose="020B0604030504040204" pitchFamily="50" charset="-128"/>
                <a:ea typeface="メイリオ" panose="020B0604030504040204" pitchFamily="50" charset="-128"/>
              </a:rPr>
              <a:t>2. </a:t>
            </a:r>
            <a:r>
              <a:rPr lang="ja-JP" altLang="en-US" sz="800">
                <a:latin typeface="メイリオ" panose="020B0604030504040204" pitchFamily="50" charset="-128"/>
                <a:ea typeface="メイリオ" panose="020B0604030504040204" pitchFamily="50" charset="-128"/>
              </a:rPr>
              <a:t>法律、政令、省令、条例、条約、公正競争規約に違反、またはそのおそれがあるもの</a:t>
            </a:r>
          </a:p>
          <a:p>
            <a:pPr eaLnBrk="1" hangingPunct="1">
              <a:spcBef>
                <a:spcPct val="0"/>
              </a:spcBef>
              <a:buFontTx/>
              <a:buNone/>
            </a:pPr>
            <a:r>
              <a:rPr lang="ja-JP" altLang="en-US" sz="800">
                <a:latin typeface="メイリオ" panose="020B0604030504040204" pitchFamily="50" charset="-128"/>
                <a:ea typeface="メイリオ" panose="020B0604030504040204" pitchFamily="50" charset="-128"/>
              </a:rPr>
              <a:t>　　　　 </a:t>
            </a:r>
            <a:r>
              <a:rPr lang="en-US" altLang="ja-JP" sz="800">
                <a:latin typeface="メイリオ" panose="020B0604030504040204" pitchFamily="50" charset="-128"/>
                <a:ea typeface="メイリオ" panose="020B0604030504040204" pitchFamily="50" charset="-128"/>
              </a:rPr>
              <a:t>3. </a:t>
            </a:r>
            <a:r>
              <a:rPr lang="ja-JP" altLang="en-US" sz="800">
                <a:latin typeface="メイリオ" panose="020B0604030504040204" pitchFamily="50" charset="-128"/>
                <a:ea typeface="メイリオ" panose="020B0604030504040204" pitchFamily="50" charset="-128"/>
              </a:rPr>
              <a:t>許可・認可のない広告主によるもの</a:t>
            </a:r>
          </a:p>
          <a:p>
            <a:pPr eaLnBrk="1" hangingPunct="1">
              <a:spcBef>
                <a:spcPct val="0"/>
              </a:spcBef>
              <a:buFontTx/>
              <a:buNone/>
            </a:pPr>
            <a:r>
              <a:rPr lang="ja-JP" altLang="en-US" sz="800">
                <a:latin typeface="メイリオ" panose="020B0604030504040204" pitchFamily="50" charset="-128"/>
                <a:ea typeface="メイリオ" panose="020B0604030504040204" pitchFamily="50" charset="-128"/>
              </a:rPr>
              <a:t>　　　　 </a:t>
            </a:r>
            <a:r>
              <a:rPr lang="en-US" altLang="ja-JP" sz="800">
                <a:latin typeface="メイリオ" panose="020B0604030504040204" pitchFamily="50" charset="-128"/>
                <a:ea typeface="メイリオ" panose="020B0604030504040204" pitchFamily="50" charset="-128"/>
              </a:rPr>
              <a:t>4. </a:t>
            </a:r>
            <a:r>
              <a:rPr lang="ja-JP" altLang="en-US" sz="800">
                <a:latin typeface="メイリオ" panose="020B0604030504040204" pitchFamily="50" charset="-128"/>
                <a:ea typeface="メイリオ" panose="020B0604030504040204" pitchFamily="50" charset="-128"/>
              </a:rPr>
              <a:t>詐欺的なもの、誤認を生じさせるおそれのあるもの又は虚偽であるもの</a:t>
            </a:r>
          </a:p>
          <a:p>
            <a:pPr eaLnBrk="1" hangingPunct="1">
              <a:spcBef>
                <a:spcPct val="0"/>
              </a:spcBef>
              <a:buFontTx/>
              <a:buNone/>
            </a:pPr>
            <a:r>
              <a:rPr lang="ja-JP" altLang="en-US" sz="800">
                <a:latin typeface="メイリオ" panose="020B0604030504040204" pitchFamily="50" charset="-128"/>
                <a:ea typeface="メイリオ" panose="020B0604030504040204" pitchFamily="50" charset="-128"/>
              </a:rPr>
              <a:t>　　　　 </a:t>
            </a:r>
            <a:r>
              <a:rPr lang="en-US" altLang="ja-JP" sz="800">
                <a:latin typeface="メイリオ" panose="020B0604030504040204" pitchFamily="50" charset="-128"/>
                <a:ea typeface="メイリオ" panose="020B0604030504040204" pitchFamily="50" charset="-128"/>
              </a:rPr>
              <a:t>5. </a:t>
            </a:r>
            <a:r>
              <a:rPr lang="ja-JP" altLang="en-US" sz="800">
                <a:latin typeface="メイリオ" panose="020B0604030504040204" pitchFamily="50" charset="-128"/>
                <a:ea typeface="メイリオ" panose="020B0604030504040204" pitchFamily="50" charset="-128"/>
              </a:rPr>
              <a:t>医療、医療品、化粧品において効能・効果性能等を厚生労働省が承認していないもの</a:t>
            </a:r>
          </a:p>
          <a:p>
            <a:pPr eaLnBrk="1" hangingPunct="1">
              <a:spcBef>
                <a:spcPct val="0"/>
              </a:spcBef>
              <a:buFontTx/>
              <a:buNone/>
            </a:pPr>
            <a:r>
              <a:rPr lang="ja-JP" altLang="en-US" sz="800">
                <a:latin typeface="メイリオ" panose="020B0604030504040204" pitchFamily="50" charset="-128"/>
                <a:ea typeface="メイリオ" panose="020B0604030504040204" pitchFamily="50" charset="-128"/>
              </a:rPr>
              <a:t>　　　　 </a:t>
            </a:r>
            <a:r>
              <a:rPr lang="en-US" altLang="ja-JP" sz="800">
                <a:latin typeface="メイリオ" panose="020B0604030504040204" pitchFamily="50" charset="-128"/>
                <a:ea typeface="メイリオ" panose="020B0604030504040204" pitchFamily="50" charset="-128"/>
              </a:rPr>
              <a:t>6. </a:t>
            </a:r>
            <a:r>
              <a:rPr lang="ja-JP" altLang="en-US" sz="800">
                <a:latin typeface="メイリオ" panose="020B0604030504040204" pitchFamily="50" charset="-128"/>
                <a:ea typeface="メイリオ" panose="020B0604030504040204" pitchFamily="50" charset="-128"/>
              </a:rPr>
              <a:t>暴力、賭博、麻薬、売春等の行為を肯定または美化するもの、又は犯罪行為を誘発するおそれのあるもの</a:t>
            </a:r>
            <a:br>
              <a:rPr lang="ja-JP" altLang="en-US" sz="800">
                <a:latin typeface="メイリオ" panose="020B0604030504040204" pitchFamily="50" charset="-128"/>
                <a:ea typeface="メイリオ" panose="020B0604030504040204" pitchFamily="50" charset="-128"/>
              </a:rPr>
            </a:br>
            <a:r>
              <a:rPr lang="ja-JP" altLang="en-US" sz="800">
                <a:latin typeface="メイリオ" panose="020B0604030504040204" pitchFamily="50" charset="-128"/>
                <a:ea typeface="メイリオ" panose="020B0604030504040204" pitchFamily="50" charset="-128"/>
              </a:rPr>
              <a:t>　</a:t>
            </a:r>
            <a:r>
              <a:rPr lang="en-US" altLang="ja-JP" sz="800">
                <a:latin typeface="メイリオ" panose="020B0604030504040204" pitchFamily="50" charset="-128"/>
                <a:ea typeface="メイリオ" panose="020B0604030504040204" pitchFamily="50" charset="-128"/>
              </a:rPr>
              <a:t>7. </a:t>
            </a:r>
            <a:r>
              <a:rPr lang="ja-JP" altLang="en-US" sz="800">
                <a:latin typeface="メイリオ" panose="020B0604030504040204" pitchFamily="50" charset="-128"/>
                <a:ea typeface="メイリオ" panose="020B0604030504040204" pitchFamily="50" charset="-128"/>
              </a:rPr>
              <a:t>詐欺的または健全性を欠いた経済行為に係るもの </a:t>
            </a:r>
          </a:p>
          <a:p>
            <a:pPr eaLnBrk="1" hangingPunct="1">
              <a:spcBef>
                <a:spcPct val="0"/>
              </a:spcBef>
              <a:buFontTx/>
              <a:buNone/>
            </a:pPr>
            <a:r>
              <a:rPr lang="ja-JP" altLang="en-US" sz="800">
                <a:latin typeface="メイリオ" panose="020B0604030504040204" pitchFamily="50" charset="-128"/>
                <a:ea typeface="メイリオ" panose="020B0604030504040204" pitchFamily="50" charset="-128"/>
              </a:rPr>
              <a:t>　　　　 </a:t>
            </a:r>
            <a:r>
              <a:rPr lang="en-US" altLang="ja-JP" sz="800">
                <a:latin typeface="メイリオ" panose="020B0604030504040204" pitchFamily="50" charset="-128"/>
                <a:ea typeface="メイリオ" panose="020B0604030504040204" pitchFamily="50" charset="-128"/>
              </a:rPr>
              <a:t>8. </a:t>
            </a:r>
            <a:r>
              <a:rPr lang="ja-JP" altLang="en-US" sz="800">
                <a:latin typeface="メイリオ" panose="020B0604030504040204" pitchFamily="50" charset="-128"/>
                <a:ea typeface="メイリオ" panose="020B0604030504040204" pitchFamily="50" charset="-128"/>
              </a:rPr>
              <a:t>宗教団体の勧誘又は布教活動の係るもの </a:t>
            </a:r>
          </a:p>
          <a:p>
            <a:pPr eaLnBrk="1" hangingPunct="1">
              <a:spcBef>
                <a:spcPct val="0"/>
              </a:spcBef>
              <a:buFontTx/>
              <a:buNone/>
            </a:pPr>
            <a:r>
              <a:rPr lang="ja-JP" altLang="en-US" sz="800">
                <a:latin typeface="メイリオ" panose="020B0604030504040204" pitchFamily="50" charset="-128"/>
                <a:ea typeface="メイリオ" panose="020B0604030504040204" pitchFamily="50" charset="-128"/>
              </a:rPr>
              <a:t>　　　　 </a:t>
            </a:r>
            <a:r>
              <a:rPr lang="en-US" altLang="ja-JP" sz="800">
                <a:latin typeface="メイリオ" panose="020B0604030504040204" pitchFamily="50" charset="-128"/>
                <a:ea typeface="メイリオ" panose="020B0604030504040204" pitchFamily="50" charset="-128"/>
              </a:rPr>
              <a:t>9. </a:t>
            </a:r>
            <a:r>
              <a:rPr lang="ja-JP" altLang="en-US" sz="800">
                <a:latin typeface="メイリオ" panose="020B0604030504040204" pitchFamily="50" charset="-128"/>
                <a:ea typeface="メイリオ" panose="020B0604030504040204" pitchFamily="50" charset="-128"/>
              </a:rPr>
              <a:t>内外の国家、民族等の尊厳を傷つけるおそれのあるもの </a:t>
            </a:r>
          </a:p>
          <a:p>
            <a:pPr eaLnBrk="1" hangingPunct="1">
              <a:spcBef>
                <a:spcPct val="0"/>
              </a:spcBef>
              <a:buFontTx/>
              <a:buNone/>
            </a:pPr>
            <a:r>
              <a:rPr lang="ja-JP" altLang="en-US" sz="800">
                <a:latin typeface="メイリオ" panose="020B0604030504040204" pitchFamily="50" charset="-128"/>
                <a:ea typeface="メイリオ" panose="020B0604030504040204" pitchFamily="50" charset="-128"/>
              </a:rPr>
              <a:t>　　　  </a:t>
            </a:r>
            <a:r>
              <a:rPr lang="en-US" altLang="ja-JP" sz="800">
                <a:latin typeface="メイリオ" panose="020B0604030504040204" pitchFamily="50" charset="-128"/>
                <a:ea typeface="メイリオ" panose="020B0604030504040204" pitchFamily="50" charset="-128"/>
              </a:rPr>
              <a:t>10. </a:t>
            </a:r>
            <a:r>
              <a:rPr lang="ja-JP" altLang="en-US" sz="800">
                <a:latin typeface="メイリオ" panose="020B0604030504040204" pitchFamily="50" charset="-128"/>
                <a:ea typeface="メイリオ" panose="020B0604030504040204" pitchFamily="50" charset="-128"/>
              </a:rPr>
              <a:t>選挙の事前運動、選挙運動又はこれらに類似する行為及び公職選挙法に抵触するおそれのあるもの</a:t>
            </a:r>
          </a:p>
          <a:p>
            <a:pPr eaLnBrk="1" hangingPunct="1">
              <a:spcBef>
                <a:spcPct val="0"/>
              </a:spcBef>
              <a:buFontTx/>
              <a:buNone/>
            </a:pPr>
            <a:r>
              <a:rPr lang="ja-JP" altLang="en-US" sz="800">
                <a:latin typeface="メイリオ" panose="020B0604030504040204" pitchFamily="50" charset="-128"/>
                <a:ea typeface="メイリオ" panose="020B0604030504040204" pitchFamily="50" charset="-128"/>
              </a:rPr>
              <a:t>　　　  </a:t>
            </a:r>
            <a:r>
              <a:rPr lang="en-US" altLang="ja-JP" sz="800">
                <a:latin typeface="メイリオ" panose="020B0604030504040204" pitchFamily="50" charset="-128"/>
                <a:ea typeface="メイリオ" panose="020B0604030504040204" pitchFamily="50" charset="-128"/>
              </a:rPr>
              <a:t>11. </a:t>
            </a:r>
            <a:r>
              <a:rPr lang="ja-JP" altLang="en-US" sz="800">
                <a:latin typeface="メイリオ" panose="020B0604030504040204" pitchFamily="50" charset="-128"/>
                <a:ea typeface="メイリオ" panose="020B0604030504040204" pitchFamily="50" charset="-128"/>
              </a:rPr>
              <a:t>写真、イラスト、コピーで以下の内容が含まれているもの</a:t>
            </a:r>
          </a:p>
          <a:p>
            <a:pPr eaLnBrk="1" hangingPunct="1">
              <a:spcBef>
                <a:spcPct val="0"/>
              </a:spcBef>
              <a:buFontTx/>
              <a:buNone/>
            </a:pPr>
            <a:r>
              <a:rPr lang="ja-JP" altLang="en-US" sz="800">
                <a:latin typeface="メイリオ" panose="020B0604030504040204" pitchFamily="50" charset="-128"/>
                <a:ea typeface="メイリオ" panose="020B0604030504040204" pitchFamily="50" charset="-128"/>
              </a:rPr>
              <a:t>　　　　     醜悪、残虐、猟奇的で嫌悪感又は不快感を与えるおそれのあるもの </a:t>
            </a:r>
          </a:p>
          <a:p>
            <a:pPr eaLnBrk="1" hangingPunct="1">
              <a:spcBef>
                <a:spcPct val="0"/>
              </a:spcBef>
              <a:buFontTx/>
              <a:buNone/>
            </a:pPr>
            <a:r>
              <a:rPr lang="ja-JP" altLang="en-US" sz="800">
                <a:latin typeface="メイリオ" panose="020B0604030504040204" pitchFamily="50" charset="-128"/>
                <a:ea typeface="メイリオ" panose="020B0604030504040204" pitchFamily="50" charset="-128"/>
              </a:rPr>
              <a:t>　　　　　</a:t>
            </a:r>
            <a:r>
              <a:rPr lang="en-US" altLang="ja-JP" sz="800">
                <a:latin typeface="メイリオ" panose="020B0604030504040204" pitchFamily="50" charset="-128"/>
                <a:ea typeface="メイリオ" panose="020B0604030504040204" pitchFamily="50" charset="-128"/>
              </a:rPr>
              <a:t>  </a:t>
            </a:r>
            <a:r>
              <a:rPr lang="ja-JP" altLang="en-US" sz="800">
                <a:latin typeface="メイリオ" panose="020B0604030504040204" pitchFamily="50" charset="-128"/>
                <a:ea typeface="メイリオ" panose="020B0604030504040204" pitchFamily="50" charset="-128"/>
              </a:rPr>
              <a:t>商標権、著作権等の知的財産権を侵害するおそれのあるもの </a:t>
            </a:r>
          </a:p>
          <a:p>
            <a:pPr eaLnBrk="1" hangingPunct="1">
              <a:spcBef>
                <a:spcPct val="0"/>
              </a:spcBef>
              <a:buFontTx/>
              <a:buNone/>
            </a:pPr>
            <a:r>
              <a:rPr lang="ja-JP" altLang="en-US" sz="800">
                <a:latin typeface="メイリオ" panose="020B0604030504040204" pitchFamily="50" charset="-128"/>
                <a:ea typeface="メイリオ" panose="020B0604030504040204" pitchFamily="50" charset="-128"/>
              </a:rPr>
              <a:t>　　　　　</a:t>
            </a:r>
            <a:r>
              <a:rPr lang="en-US" altLang="ja-JP" sz="800">
                <a:latin typeface="メイリオ" panose="020B0604030504040204" pitchFamily="50" charset="-128"/>
                <a:ea typeface="メイリオ" panose="020B0604030504040204" pitchFamily="50" charset="-128"/>
              </a:rPr>
              <a:t>  </a:t>
            </a:r>
            <a:r>
              <a:rPr lang="ja-JP" altLang="en-US" sz="800">
                <a:latin typeface="メイリオ" panose="020B0604030504040204" pitchFamily="50" charset="-128"/>
                <a:ea typeface="メイリオ" panose="020B0604030504040204" pitchFamily="50" charset="-128"/>
              </a:rPr>
              <a:t>名誉毀損、信用毀損、プライバシーの侵害、肖像権の侵害、営業妨害のおそれのあるもの </a:t>
            </a:r>
          </a:p>
          <a:p>
            <a:pPr eaLnBrk="1" hangingPunct="1">
              <a:spcBef>
                <a:spcPct val="0"/>
              </a:spcBef>
              <a:buFontTx/>
              <a:buNone/>
            </a:pPr>
            <a:r>
              <a:rPr lang="ja-JP" altLang="en-US" sz="800">
                <a:latin typeface="メイリオ" panose="020B0604030504040204" pitchFamily="50" charset="-128"/>
                <a:ea typeface="メイリオ" panose="020B0604030504040204" pitchFamily="50" charset="-128"/>
              </a:rPr>
              <a:t>　　　　　</a:t>
            </a:r>
            <a:r>
              <a:rPr lang="en-US" altLang="ja-JP" sz="800">
                <a:latin typeface="メイリオ" panose="020B0604030504040204" pitchFamily="50" charset="-128"/>
                <a:ea typeface="メイリオ" panose="020B0604030504040204" pitchFamily="50" charset="-128"/>
              </a:rPr>
              <a:t>  </a:t>
            </a:r>
            <a:r>
              <a:rPr lang="ja-JP" altLang="en-US" sz="800">
                <a:latin typeface="メイリオ" panose="020B0604030504040204" pitchFamily="50" charset="-128"/>
                <a:ea typeface="メイリオ" panose="020B0604030504040204" pitchFamily="50" charset="-128"/>
              </a:rPr>
              <a:t>非科学的又は迷信に類するもので迷わせたり、不安感を与えるおそれのあるもの </a:t>
            </a:r>
          </a:p>
          <a:p>
            <a:pPr eaLnBrk="1" hangingPunct="1">
              <a:spcBef>
                <a:spcPct val="0"/>
              </a:spcBef>
              <a:buFontTx/>
              <a:buNone/>
            </a:pPr>
            <a:r>
              <a:rPr lang="ja-JP" altLang="en-US" sz="800">
                <a:latin typeface="メイリオ" panose="020B0604030504040204" pitchFamily="50" charset="-128"/>
                <a:ea typeface="メイリオ" panose="020B0604030504040204" pitchFamily="50" charset="-128"/>
              </a:rPr>
              <a:t>　　　  </a:t>
            </a:r>
            <a:r>
              <a:rPr lang="en-US" altLang="ja-JP" sz="800">
                <a:latin typeface="メイリオ" panose="020B0604030504040204" pitchFamily="50" charset="-128"/>
                <a:ea typeface="メイリオ" panose="020B0604030504040204" pitchFamily="50" charset="-128"/>
              </a:rPr>
              <a:t>12. </a:t>
            </a:r>
            <a:r>
              <a:rPr lang="ja-JP" altLang="en-US" sz="800">
                <a:latin typeface="メイリオ" panose="020B0604030504040204" pitchFamily="50" charset="-128"/>
                <a:ea typeface="メイリオ" panose="020B0604030504040204" pitchFamily="50" charset="-128"/>
              </a:rPr>
              <a:t>その他弊社が不適切だと判断したもの。 </a:t>
            </a:r>
          </a:p>
        </p:txBody>
      </p:sp>
      <p:sp>
        <p:nvSpPr>
          <p:cNvPr id="9221" name="Text Box 9">
            <a:extLst>
              <a:ext uri="{FF2B5EF4-FFF2-40B4-BE49-F238E27FC236}">
                <a16:creationId xmlns:a16="http://schemas.microsoft.com/office/drawing/2014/main" id="{29858554-6A99-D675-27A0-606CEAFDC277}"/>
              </a:ext>
            </a:extLst>
          </p:cNvPr>
          <p:cNvSpPr txBox="1">
            <a:spLocks noChangeArrowheads="1"/>
          </p:cNvSpPr>
          <p:nvPr/>
        </p:nvSpPr>
        <p:spPr bwMode="auto">
          <a:xfrm>
            <a:off x="71438" y="1565275"/>
            <a:ext cx="8821737"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 typeface="Wingdings" panose="05000000000000000000" pitchFamily="2" charset="2"/>
              <a:buChar char="u"/>
            </a:pPr>
            <a:r>
              <a:rPr lang="ja-JP" altLang="en-US" sz="1500" u="sng">
                <a:latin typeface="メイリオ" panose="020B0604030504040204" pitchFamily="50" charset="-128"/>
                <a:ea typeface="メイリオ" panose="020B0604030504040204" pitchFamily="50" charset="-128"/>
              </a:rPr>
              <a:t>注意事項</a:t>
            </a:r>
            <a:br>
              <a:rPr lang="ja-JP" altLang="en-US" sz="1800" u="sng">
                <a:latin typeface="メイリオ" panose="020B0604030504040204" pitchFamily="50" charset="-128"/>
                <a:ea typeface="メイリオ" panose="020B0604030504040204" pitchFamily="50" charset="-128"/>
              </a:rPr>
            </a:br>
            <a:r>
              <a:rPr lang="en-US" altLang="ja-JP" sz="800">
                <a:latin typeface="メイリオ" panose="020B0604030504040204" pitchFamily="50" charset="-128"/>
                <a:ea typeface="メイリオ" panose="020B0604030504040204" pitchFamily="50" charset="-128"/>
              </a:rPr>
              <a:t>※</a:t>
            </a:r>
            <a:r>
              <a:rPr lang="ja-JP" altLang="en-US" sz="800">
                <a:latin typeface="メイリオ" panose="020B0604030504040204" pitchFamily="50" charset="-128"/>
                <a:ea typeface="メイリオ" panose="020B0604030504040204" pitchFamily="50" charset="-128"/>
              </a:rPr>
              <a:t>受領確認後のお申し込みキャンセルについては承っておりません。</a:t>
            </a:r>
            <a:br>
              <a:rPr lang="en-US" altLang="ja-JP" sz="800">
                <a:latin typeface="メイリオ" panose="020B0604030504040204" pitchFamily="50" charset="-128"/>
                <a:ea typeface="メイリオ" panose="020B0604030504040204" pitchFamily="50" charset="-128"/>
              </a:rPr>
            </a:br>
            <a:r>
              <a:rPr lang="en-US" altLang="ja-JP" sz="800">
                <a:latin typeface="メイリオ" panose="020B0604030504040204" pitchFamily="50" charset="-128"/>
                <a:ea typeface="メイリオ" panose="020B0604030504040204" pitchFamily="50" charset="-128"/>
              </a:rPr>
              <a:t>   </a:t>
            </a:r>
            <a:r>
              <a:rPr lang="ja-JP" altLang="en-US" sz="800">
                <a:latin typeface="メイリオ" panose="020B0604030504040204" pitchFamily="50" charset="-128"/>
                <a:ea typeface="メイリオ" panose="020B0604030504040204" pitchFamily="50" charset="-128"/>
              </a:rPr>
              <a:t>仮に掲載をお取りやめになる場合でも、料金はそのままご請求いたしますので予めご了承ください。</a:t>
            </a:r>
          </a:p>
          <a:p>
            <a:pPr eaLnBrk="1" hangingPunct="1">
              <a:spcBef>
                <a:spcPct val="0"/>
              </a:spcBef>
              <a:buFontTx/>
              <a:buNone/>
            </a:pPr>
            <a:r>
              <a:rPr lang="ja-JP" altLang="en-US" sz="800">
                <a:latin typeface="メイリオ" panose="020B0604030504040204" pitchFamily="50" charset="-128"/>
                <a:ea typeface="メイリオ" panose="020B0604030504040204" pitchFamily="50" charset="-128"/>
              </a:rPr>
              <a:t>　　　 </a:t>
            </a:r>
            <a:r>
              <a:rPr lang="en-US" altLang="ja-JP" sz="800">
                <a:latin typeface="メイリオ" panose="020B0604030504040204" pitchFamily="50" charset="-128"/>
                <a:ea typeface="メイリオ" panose="020B0604030504040204" pitchFamily="50" charset="-128"/>
              </a:rPr>
              <a:t>※</a:t>
            </a:r>
            <a:r>
              <a:rPr lang="ja-JP" altLang="en-US" sz="800">
                <a:latin typeface="メイリオ" panose="020B0604030504040204" pitchFamily="50" charset="-128"/>
                <a:ea typeface="メイリオ" panose="020B0604030504040204" pitchFamily="50" charset="-128"/>
              </a:rPr>
              <a:t>掲載スタートは原則営業日の</a:t>
            </a:r>
            <a:r>
              <a:rPr lang="en-US" altLang="ja-JP" sz="800">
                <a:latin typeface="メイリオ" panose="020B0604030504040204" pitchFamily="50" charset="-128"/>
                <a:ea typeface="メイリオ" panose="020B0604030504040204" pitchFamily="50" charset="-128"/>
              </a:rPr>
              <a:t>AM10</a:t>
            </a:r>
            <a:r>
              <a:rPr lang="ja-JP" altLang="en-US" sz="800">
                <a:latin typeface="メイリオ" panose="020B0604030504040204" pitchFamily="50" charset="-128"/>
                <a:ea typeface="メイリオ" panose="020B0604030504040204" pitchFamily="50" charset="-128"/>
              </a:rPr>
              <a:t>時とし、同日</a:t>
            </a:r>
            <a:r>
              <a:rPr lang="en-US" altLang="ja-JP" sz="800">
                <a:latin typeface="メイリオ" panose="020B0604030504040204" pitchFamily="50" charset="-128"/>
                <a:ea typeface="メイリオ" panose="020B0604030504040204" pitchFamily="50" charset="-128"/>
              </a:rPr>
              <a:t>PM12</a:t>
            </a:r>
            <a:r>
              <a:rPr lang="ja-JP" altLang="en-US" sz="800">
                <a:latin typeface="メイリオ" panose="020B0604030504040204" pitchFamily="50" charset="-128"/>
                <a:ea typeface="メイリオ" panose="020B0604030504040204" pitchFamily="50" charset="-128"/>
              </a:rPr>
              <a:t>時</a:t>
            </a:r>
            <a:r>
              <a:rPr lang="en-US" altLang="ja-JP" sz="800">
                <a:latin typeface="メイリオ" panose="020B0604030504040204" pitchFamily="50" charset="-128"/>
                <a:ea typeface="メイリオ" panose="020B0604030504040204" pitchFamily="50" charset="-128"/>
              </a:rPr>
              <a:t>(</a:t>
            </a:r>
            <a:r>
              <a:rPr lang="ja-JP" altLang="en-US" sz="800">
                <a:latin typeface="メイリオ" panose="020B0604030504040204" pitchFamily="50" charset="-128"/>
                <a:ea typeface="メイリオ" panose="020B0604030504040204" pitchFamily="50" charset="-128"/>
              </a:rPr>
              <a:t>正午</a:t>
            </a:r>
            <a:r>
              <a:rPr lang="en-US" altLang="ja-JP" sz="800">
                <a:latin typeface="メイリオ" panose="020B0604030504040204" pitchFamily="50" charset="-128"/>
                <a:ea typeface="メイリオ" panose="020B0604030504040204" pitchFamily="50" charset="-128"/>
              </a:rPr>
              <a:t>)</a:t>
            </a:r>
            <a:r>
              <a:rPr lang="ja-JP" altLang="en-US" sz="800">
                <a:latin typeface="メイリオ" panose="020B0604030504040204" pitchFamily="50" charset="-128"/>
                <a:ea typeface="メイリオ" panose="020B0604030504040204" pitchFamily="50" charset="-128"/>
              </a:rPr>
              <a:t>までを掲載確認時間とします。</a:t>
            </a:r>
            <a:endParaRPr lang="ja-JP" altLang="en-US" sz="800">
              <a:solidFill>
                <a:srgbClr val="FF0000"/>
              </a:solidFill>
              <a:latin typeface="メイリオ" panose="020B0604030504040204" pitchFamily="50" charset="-128"/>
              <a:ea typeface="メイリオ" panose="020B0604030504040204" pitchFamily="50" charset="-128"/>
            </a:endParaRPr>
          </a:p>
          <a:p>
            <a:pPr eaLnBrk="1" hangingPunct="1">
              <a:spcBef>
                <a:spcPct val="0"/>
              </a:spcBef>
              <a:buFontTx/>
              <a:buNone/>
            </a:pPr>
            <a:r>
              <a:rPr lang="ja-JP" altLang="en-US" sz="800">
                <a:latin typeface="メイリオ" panose="020B0604030504040204" pitchFamily="50" charset="-128"/>
                <a:ea typeface="メイリオ" panose="020B0604030504040204" pitchFamily="50" charset="-128"/>
              </a:rPr>
              <a:t>　　　 </a:t>
            </a:r>
            <a:r>
              <a:rPr lang="en-US" altLang="ja-JP" sz="800">
                <a:latin typeface="メイリオ" panose="020B0604030504040204" pitchFamily="50" charset="-128"/>
                <a:ea typeface="メイリオ" panose="020B0604030504040204" pitchFamily="50" charset="-128"/>
              </a:rPr>
              <a:t>※</a:t>
            </a:r>
            <a:r>
              <a:rPr lang="ja-JP" altLang="en-US" sz="800">
                <a:latin typeface="メイリオ" panose="020B0604030504040204" pitchFamily="50" charset="-128"/>
                <a:ea typeface="メイリオ" panose="020B0604030504040204" pitchFamily="50" charset="-128"/>
              </a:rPr>
              <a:t>各広告枠の料金、枠数、在庫、仕様は予告なく変更される可能性がございますので、最新の状況を必ず担当までご確認下さい。</a:t>
            </a:r>
            <a:endParaRPr lang="en-US" altLang="ja-JP" sz="800">
              <a:latin typeface="メイリオ" panose="020B0604030504040204" pitchFamily="50" charset="-128"/>
              <a:ea typeface="メイリオ" panose="020B0604030504040204" pitchFamily="50" charset="-128"/>
            </a:endParaRPr>
          </a:p>
          <a:p>
            <a:pPr eaLnBrk="1" hangingPunct="1">
              <a:spcBef>
                <a:spcPct val="0"/>
              </a:spcBef>
              <a:buFontTx/>
              <a:buNone/>
            </a:pPr>
            <a:r>
              <a:rPr lang="ja-JP" altLang="en-US" sz="800">
                <a:latin typeface="メイリオ" panose="020B0604030504040204" pitchFamily="50" charset="-128"/>
                <a:ea typeface="メイリオ" panose="020B0604030504040204" pitchFamily="50" charset="-128"/>
              </a:rPr>
              <a:t>　　　 </a:t>
            </a:r>
            <a:r>
              <a:rPr lang="en-US" altLang="ja-JP" sz="800">
                <a:latin typeface="メイリオ" panose="020B0604030504040204" pitchFamily="50" charset="-128"/>
                <a:ea typeface="メイリオ" panose="020B0604030504040204" pitchFamily="50" charset="-128"/>
              </a:rPr>
              <a:t>※</a:t>
            </a:r>
            <a:r>
              <a:rPr lang="ja-JP" altLang="en-US" sz="800">
                <a:latin typeface="メイリオ" panose="020B0604030504040204" pitchFamily="50" charset="-128"/>
                <a:ea typeface="メイリオ" panose="020B0604030504040204" pitchFamily="50" charset="-128"/>
              </a:rPr>
              <a:t>火災、停電、天災地変等の不可抗力、システムの定期的なメンテナンスや移管等または 集英社の責によらない不具合等により、広告を掲載及び配信されない</a:t>
            </a:r>
            <a:endParaRPr lang="en-US" altLang="ja-JP" sz="800">
              <a:latin typeface="メイリオ" panose="020B0604030504040204" pitchFamily="50" charset="-128"/>
              <a:ea typeface="メイリオ" panose="020B0604030504040204" pitchFamily="50" charset="-128"/>
            </a:endParaRPr>
          </a:p>
          <a:p>
            <a:pPr eaLnBrk="1" hangingPunct="1">
              <a:spcBef>
                <a:spcPct val="0"/>
              </a:spcBef>
              <a:buFontTx/>
              <a:buNone/>
            </a:pPr>
            <a:r>
              <a:rPr lang="ja-JP" altLang="en-US" sz="800">
                <a:latin typeface="メイリオ" panose="020B0604030504040204" pitchFamily="50" charset="-128"/>
                <a:ea typeface="メイリオ" panose="020B0604030504040204" pitchFamily="50" charset="-128"/>
              </a:rPr>
              <a:t>　　　　 時間が発生する場合がございます。</a:t>
            </a:r>
            <a:endParaRPr lang="en-US" altLang="ja-JP" sz="800">
              <a:latin typeface="メイリオ" panose="020B0604030504040204" pitchFamily="50" charset="-128"/>
              <a:ea typeface="メイリオ" panose="020B0604030504040204" pitchFamily="50" charset="-128"/>
            </a:endParaRPr>
          </a:p>
          <a:p>
            <a:pPr eaLnBrk="1" hangingPunct="1">
              <a:spcBef>
                <a:spcPct val="0"/>
              </a:spcBef>
              <a:buFontTx/>
              <a:buNone/>
            </a:pPr>
            <a:r>
              <a:rPr lang="ja-JP" altLang="en-US" sz="800">
                <a:latin typeface="メイリオ" panose="020B0604030504040204" pitchFamily="50" charset="-128"/>
                <a:ea typeface="メイリオ" panose="020B0604030504040204" pitchFamily="50" charset="-128"/>
              </a:rPr>
              <a:t>　　　　 その場合、月間</a:t>
            </a:r>
            <a:r>
              <a:rPr lang="en-US" altLang="ja-JP" sz="800">
                <a:latin typeface="メイリオ" panose="020B0604030504040204" pitchFamily="50" charset="-128"/>
                <a:ea typeface="メイリオ" panose="020B0604030504040204" pitchFamily="50" charset="-128"/>
              </a:rPr>
              <a:t>48</a:t>
            </a:r>
            <a:r>
              <a:rPr lang="ja-JP" altLang="en-US" sz="800">
                <a:latin typeface="メイリオ" panose="020B0604030504040204" pitchFamily="50" charset="-128"/>
                <a:ea typeface="メイリオ" panose="020B0604030504040204" pitchFamily="50" charset="-128"/>
              </a:rPr>
              <a:t>時間を超えない場合、また配信に関しては、</a:t>
            </a:r>
            <a:r>
              <a:rPr lang="en-US" altLang="ja-JP" sz="800">
                <a:latin typeface="メイリオ" panose="020B0604030504040204" pitchFamily="50" charset="-128"/>
                <a:ea typeface="メイリオ" panose="020B0604030504040204" pitchFamily="50" charset="-128"/>
              </a:rPr>
              <a:t>24</a:t>
            </a:r>
            <a:r>
              <a:rPr lang="ja-JP" altLang="en-US" sz="800">
                <a:latin typeface="メイリオ" panose="020B0604030504040204" pitchFamily="50" charset="-128"/>
                <a:ea typeface="メイリオ" panose="020B0604030504040204" pitchFamily="50" charset="-128"/>
              </a:rPr>
              <a:t>時間以内に配信された場合は免責といたしますので御了承ください。</a:t>
            </a:r>
            <a:br>
              <a:rPr lang="ja-JP" altLang="en-US" sz="800">
                <a:latin typeface="メイリオ" panose="020B0604030504040204" pitchFamily="50" charset="-128"/>
                <a:ea typeface="メイリオ" panose="020B0604030504040204" pitchFamily="50" charset="-128"/>
              </a:rPr>
            </a:br>
            <a:r>
              <a:rPr lang="en-US" altLang="ja-JP" sz="800">
                <a:latin typeface="メイリオ" panose="020B0604030504040204" pitchFamily="50" charset="-128"/>
                <a:ea typeface="メイリオ" panose="020B0604030504040204" pitchFamily="50" charset="-128"/>
              </a:rPr>
              <a:t>※</a:t>
            </a:r>
            <a:r>
              <a:rPr lang="ja-JP" altLang="en-US" sz="800">
                <a:latin typeface="メイリオ" panose="020B0604030504040204" pitchFamily="50" charset="-128"/>
                <a:ea typeface="メイリオ" panose="020B0604030504040204" pitchFamily="50" charset="-128"/>
              </a:rPr>
              <a:t>記載されている料金は税抜きの価格となっております。ご了承ください。</a:t>
            </a:r>
            <a:endParaRPr lang="en-US" altLang="ja-JP" sz="800">
              <a:latin typeface="メイリオ" panose="020B0604030504040204" pitchFamily="50" charset="-128"/>
              <a:ea typeface="メイリオ" panose="020B0604030504040204" pitchFamily="50" charset="-128"/>
            </a:endParaRPr>
          </a:p>
          <a:p>
            <a:pPr eaLnBrk="1" hangingPunct="1">
              <a:spcBef>
                <a:spcPct val="0"/>
              </a:spcBef>
              <a:buFont typeface="Arial" panose="020B0604020202020204" pitchFamily="34" charset="0"/>
              <a:buNone/>
            </a:pPr>
            <a:r>
              <a:rPr lang="en-US" altLang="ja-JP" sz="800">
                <a:latin typeface="メイリオ" panose="020B0604030504040204" pitchFamily="50" charset="-128"/>
                <a:ea typeface="メイリオ" panose="020B0604030504040204" pitchFamily="50" charset="-128"/>
              </a:rPr>
              <a:t>          ※</a:t>
            </a:r>
            <a:r>
              <a:rPr lang="ja-JP" altLang="en-US" sz="800">
                <a:latin typeface="メイリオ" panose="020B0604030504040204" pitchFamily="50" charset="-128"/>
                <a:ea typeface="メイリオ" panose="020B0604030504040204" pitchFamily="50" charset="-128"/>
              </a:rPr>
              <a:t>ユーザーアクセス環境等により掲出されないケースがあります。</a:t>
            </a:r>
          </a:p>
        </p:txBody>
      </p:sp>
      <p:sp>
        <p:nvSpPr>
          <p:cNvPr id="9222" name="Text Box 9">
            <a:extLst>
              <a:ext uri="{FF2B5EF4-FFF2-40B4-BE49-F238E27FC236}">
                <a16:creationId xmlns:a16="http://schemas.microsoft.com/office/drawing/2014/main" id="{D4BD1073-CCF2-8E83-A833-F0DC1B84220B}"/>
              </a:ext>
            </a:extLst>
          </p:cNvPr>
          <p:cNvSpPr txBox="1">
            <a:spLocks noChangeArrowheads="1"/>
          </p:cNvSpPr>
          <p:nvPr/>
        </p:nvSpPr>
        <p:spPr bwMode="auto">
          <a:xfrm>
            <a:off x="111125" y="5999163"/>
            <a:ext cx="88217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 typeface="Wingdings" panose="05000000000000000000" pitchFamily="2" charset="2"/>
              <a:buChar char="u"/>
            </a:pPr>
            <a:r>
              <a:rPr lang="ja-JP" altLang="en-US" sz="800" u="sng">
                <a:latin typeface="メイリオ" panose="020B0604030504040204" pitchFamily="50" charset="-128"/>
                <a:ea typeface="メイリオ" panose="020B0604030504040204" pitchFamily="50" charset="-128"/>
              </a:rPr>
              <a:t>推奨環境</a:t>
            </a:r>
            <a:br>
              <a:rPr lang="ja-JP" altLang="en-US" sz="800" u="sng">
                <a:latin typeface="メイリオ" panose="020B0604030504040204" pitchFamily="50" charset="-128"/>
                <a:ea typeface="メイリオ" panose="020B0604030504040204" pitchFamily="50" charset="-128"/>
              </a:rPr>
            </a:br>
            <a:r>
              <a:rPr lang="en-US" altLang="ja-JP" sz="800">
                <a:latin typeface="メイリオ" panose="020B0604030504040204" pitchFamily="50" charset="-128"/>
                <a:ea typeface="メイリオ" panose="020B0604030504040204" pitchFamily="50" charset="-128"/>
              </a:rPr>
              <a:t>【PC】OS</a:t>
            </a:r>
            <a:r>
              <a:rPr lang="ja-JP" altLang="en-US" sz="800">
                <a:latin typeface="メイリオ" panose="020B0604030504040204" pitchFamily="50" charset="-128"/>
                <a:ea typeface="メイリオ" panose="020B0604030504040204" pitchFamily="50" charset="-128"/>
              </a:rPr>
              <a:t>：</a:t>
            </a:r>
            <a:r>
              <a:rPr lang="en-US" altLang="ja-JP" sz="800">
                <a:latin typeface="メイリオ" panose="020B0604030504040204" pitchFamily="50" charset="-128"/>
                <a:ea typeface="メイリオ" panose="020B0604030504040204" pitchFamily="50" charset="-128"/>
              </a:rPr>
              <a:t>Windows10</a:t>
            </a:r>
            <a:r>
              <a:rPr lang="ja-JP" altLang="en-US" sz="800">
                <a:latin typeface="メイリオ" panose="020B0604030504040204" pitchFamily="50" charset="-128"/>
                <a:ea typeface="メイリオ" panose="020B0604030504040204" pitchFamily="50" charset="-128"/>
              </a:rPr>
              <a:t>・</a:t>
            </a:r>
            <a:r>
              <a:rPr lang="en-US" altLang="ja-JP" sz="800">
                <a:latin typeface="メイリオ" panose="020B0604030504040204" pitchFamily="50" charset="-128"/>
                <a:ea typeface="メイリオ" panose="020B0604030504040204" pitchFamily="50" charset="-128"/>
              </a:rPr>
              <a:t>11</a:t>
            </a:r>
            <a:r>
              <a:rPr lang="ja-JP" altLang="en-US" sz="800">
                <a:latin typeface="メイリオ" panose="020B0604030504040204" pitchFamily="50" charset="-128"/>
                <a:ea typeface="メイリオ" panose="020B0604030504040204" pitchFamily="50" charset="-128"/>
              </a:rPr>
              <a:t>　</a:t>
            </a:r>
            <a:r>
              <a:rPr lang="en-US" altLang="ja-JP" sz="800">
                <a:latin typeface="メイリオ" panose="020B0604030504040204" pitchFamily="50" charset="-128"/>
                <a:ea typeface="メイリオ" panose="020B0604030504040204" pitchFamily="50" charset="-128"/>
              </a:rPr>
              <a:t>Mac</a:t>
            </a:r>
            <a:r>
              <a:rPr lang="ja-JP" altLang="en-US" sz="800">
                <a:latin typeface="メイリオ" panose="020B0604030504040204" pitchFamily="50" charset="-128"/>
                <a:ea typeface="メイリオ" panose="020B0604030504040204" pitchFamily="50" charset="-128"/>
              </a:rPr>
              <a:t>　</a:t>
            </a:r>
            <a:r>
              <a:rPr lang="en-US" altLang="ja-JP" sz="800">
                <a:latin typeface="メイリオ" panose="020B0604030504040204" pitchFamily="50" charset="-128"/>
                <a:ea typeface="メイリオ" panose="020B0604030504040204" pitchFamily="50" charset="-128"/>
              </a:rPr>
              <a:t>/</a:t>
            </a:r>
            <a:r>
              <a:rPr lang="ja-JP" altLang="en-US" sz="800">
                <a:latin typeface="メイリオ" panose="020B0604030504040204" pitchFamily="50" charset="-128"/>
                <a:ea typeface="メイリオ" panose="020B0604030504040204" pitchFamily="50" charset="-128"/>
              </a:rPr>
              <a:t>　ブラウザ：</a:t>
            </a:r>
            <a:r>
              <a:rPr lang="en-US" altLang="ja-JP" sz="800">
                <a:latin typeface="メイリオ" panose="020B0604030504040204" pitchFamily="50" charset="-128"/>
                <a:ea typeface="メイリオ" panose="020B0604030504040204" pitchFamily="50" charset="-128"/>
              </a:rPr>
              <a:t>Chrome</a:t>
            </a:r>
            <a:r>
              <a:rPr lang="ja-JP" altLang="en-US" sz="800">
                <a:latin typeface="メイリオ" panose="020B0604030504040204" pitchFamily="50" charset="-128"/>
                <a:ea typeface="メイリオ" panose="020B0604030504040204" pitchFamily="50" charset="-128"/>
              </a:rPr>
              <a:t>、</a:t>
            </a:r>
            <a:r>
              <a:rPr lang="en-US" altLang="ja-JP" sz="800">
                <a:latin typeface="メイリオ" panose="020B0604030504040204" pitchFamily="50" charset="-128"/>
                <a:ea typeface="メイリオ" panose="020B0604030504040204" pitchFamily="50" charset="-128"/>
              </a:rPr>
              <a:t>FireFox</a:t>
            </a:r>
            <a:r>
              <a:rPr lang="ja-JP" altLang="en-US" sz="800">
                <a:latin typeface="メイリオ" panose="020B0604030504040204" pitchFamily="50" charset="-128"/>
                <a:ea typeface="メイリオ" panose="020B0604030504040204" pitchFamily="50" charset="-128"/>
              </a:rPr>
              <a:t>、</a:t>
            </a:r>
            <a:r>
              <a:rPr lang="en-US" altLang="ja-JP" sz="800">
                <a:latin typeface="メイリオ" panose="020B0604030504040204" pitchFamily="50" charset="-128"/>
                <a:ea typeface="メイリオ" panose="020B0604030504040204" pitchFamily="50" charset="-128"/>
              </a:rPr>
              <a:t>Safari</a:t>
            </a:r>
            <a:r>
              <a:rPr lang="ja-JP" altLang="en-US" sz="800">
                <a:latin typeface="メイリオ" panose="020B0604030504040204" pitchFamily="50" charset="-128"/>
                <a:ea typeface="メイリオ" panose="020B0604030504040204" pitchFamily="50" charset="-128"/>
              </a:rPr>
              <a:t>最新版</a:t>
            </a:r>
            <a:br>
              <a:rPr lang="ja-JP" altLang="en-US" sz="800">
                <a:latin typeface="メイリオ" panose="020B0604030504040204" pitchFamily="50" charset="-128"/>
                <a:ea typeface="メイリオ" panose="020B0604030504040204" pitchFamily="50" charset="-128"/>
              </a:rPr>
            </a:br>
            <a:r>
              <a:rPr lang="en-US" altLang="ja-JP" sz="800">
                <a:latin typeface="メイリオ" panose="020B0604030504040204" pitchFamily="50" charset="-128"/>
                <a:ea typeface="メイリオ" panose="020B0604030504040204" pitchFamily="50" charset="-128"/>
              </a:rPr>
              <a:t>【SP】 OS</a:t>
            </a:r>
            <a:r>
              <a:rPr lang="ja-JP" altLang="en-US" sz="800">
                <a:latin typeface="メイリオ" panose="020B0604030504040204" pitchFamily="50" charset="-128"/>
                <a:ea typeface="メイリオ" panose="020B0604030504040204" pitchFamily="50" charset="-128"/>
              </a:rPr>
              <a:t>：</a:t>
            </a:r>
            <a:r>
              <a:rPr lang="en-US" altLang="ja-JP" sz="800">
                <a:latin typeface="メイリオ" panose="020B0604030504040204" pitchFamily="50" charset="-128"/>
                <a:ea typeface="メイリオ" panose="020B0604030504040204" pitchFamily="50" charset="-128"/>
              </a:rPr>
              <a:t>iOS 12</a:t>
            </a:r>
            <a:r>
              <a:rPr lang="ja-JP" altLang="en-US" sz="800">
                <a:latin typeface="メイリオ" panose="020B0604030504040204" pitchFamily="50" charset="-128"/>
                <a:ea typeface="メイリオ" panose="020B0604030504040204" pitchFamily="50" charset="-128"/>
              </a:rPr>
              <a:t>以降、</a:t>
            </a:r>
            <a:r>
              <a:rPr lang="en-US" altLang="ja-JP" sz="800">
                <a:latin typeface="メイリオ" panose="020B0604030504040204" pitchFamily="50" charset="-128"/>
                <a:ea typeface="メイリオ" panose="020B0604030504040204" pitchFamily="50" charset="-128"/>
              </a:rPr>
              <a:t>Android OS 8</a:t>
            </a:r>
            <a:r>
              <a:rPr lang="ja-JP" altLang="en-US" sz="800">
                <a:latin typeface="メイリオ" panose="020B0604030504040204" pitchFamily="50" charset="-128"/>
                <a:ea typeface="メイリオ" panose="020B0604030504040204" pitchFamily="50" charset="-128"/>
              </a:rPr>
              <a:t>以降　</a:t>
            </a:r>
            <a:r>
              <a:rPr lang="en-US" altLang="ja-JP" sz="800">
                <a:latin typeface="メイリオ" panose="020B0604030504040204" pitchFamily="50" charset="-128"/>
                <a:ea typeface="メイリオ" panose="020B0604030504040204" pitchFamily="50" charset="-128"/>
              </a:rPr>
              <a:t>/</a:t>
            </a:r>
            <a:r>
              <a:rPr lang="ja-JP" altLang="en-US" sz="800">
                <a:latin typeface="メイリオ" panose="020B0604030504040204" pitchFamily="50" charset="-128"/>
                <a:ea typeface="メイリオ" panose="020B0604030504040204" pitchFamily="50" charset="-128"/>
              </a:rPr>
              <a:t>　ブラウザ：標準ブラウザ</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タイトル 1">
            <a:extLst>
              <a:ext uri="{FF2B5EF4-FFF2-40B4-BE49-F238E27FC236}">
                <a16:creationId xmlns:a16="http://schemas.microsoft.com/office/drawing/2014/main" id="{10E3027B-DF55-6951-8DD5-496205C23819}"/>
              </a:ext>
            </a:extLst>
          </p:cNvPr>
          <p:cNvSpPr>
            <a:spLocks noGrp="1"/>
          </p:cNvSpPr>
          <p:nvPr>
            <p:ph type="title"/>
          </p:nvPr>
        </p:nvSpPr>
        <p:spPr bwMode="auto">
          <a:xfrm>
            <a:off x="1187450" y="2348880"/>
            <a:ext cx="7777163" cy="504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p>
            <a:pPr eaLnBrk="1" hangingPunct="1"/>
            <a:r>
              <a:rPr lang="ja-JP" altLang="en-US" sz="3200" dirty="0">
                <a:latin typeface="メイリオ" panose="020B0604030504040204" pitchFamily="50" charset="-128"/>
                <a:ea typeface="メイリオ" panose="020B0604030504040204" pitchFamily="50" charset="-128"/>
              </a:rPr>
              <a:t>スマートフォンバナー広告 入稿規定</a:t>
            </a:r>
          </a:p>
        </p:txBody>
      </p:sp>
    </p:spTree>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111">
            <a:extLst>
              <a:ext uri="{FF2B5EF4-FFF2-40B4-BE49-F238E27FC236}">
                <a16:creationId xmlns:a16="http://schemas.microsoft.com/office/drawing/2014/main" id="{BF5D46E6-9493-2878-C4AF-05C03FEDC0B2}"/>
              </a:ext>
            </a:extLst>
          </p:cNvPr>
          <p:cNvGraphicFramePr>
            <a:graphicFrameLocks noGrp="1"/>
          </p:cNvGraphicFramePr>
          <p:nvPr>
            <p:extLst>
              <p:ext uri="{D42A27DB-BD31-4B8C-83A1-F6EECF244321}">
                <p14:modId xmlns:p14="http://schemas.microsoft.com/office/powerpoint/2010/main" val="414866243"/>
              </p:ext>
            </p:extLst>
          </p:nvPr>
        </p:nvGraphicFramePr>
        <p:xfrm>
          <a:off x="611188" y="908050"/>
          <a:ext cx="7632699" cy="4195499"/>
        </p:xfrm>
        <a:graphic>
          <a:graphicData uri="http://schemas.openxmlformats.org/drawingml/2006/table">
            <a:tbl>
              <a:tblPr/>
              <a:tblGrid>
                <a:gridCol w="1040598">
                  <a:extLst>
                    <a:ext uri="{9D8B030D-6E8A-4147-A177-3AD203B41FA5}">
                      <a16:colId xmlns:a16="http://schemas.microsoft.com/office/drawing/2014/main" val="20000"/>
                    </a:ext>
                  </a:extLst>
                </a:gridCol>
                <a:gridCol w="2076082">
                  <a:extLst>
                    <a:ext uri="{9D8B030D-6E8A-4147-A177-3AD203B41FA5}">
                      <a16:colId xmlns:a16="http://schemas.microsoft.com/office/drawing/2014/main" val="20001"/>
                    </a:ext>
                  </a:extLst>
                </a:gridCol>
                <a:gridCol w="1635756">
                  <a:extLst>
                    <a:ext uri="{9D8B030D-6E8A-4147-A177-3AD203B41FA5}">
                      <a16:colId xmlns:a16="http://schemas.microsoft.com/office/drawing/2014/main" val="20002"/>
                    </a:ext>
                  </a:extLst>
                </a:gridCol>
                <a:gridCol w="1440624">
                  <a:extLst>
                    <a:ext uri="{9D8B030D-6E8A-4147-A177-3AD203B41FA5}">
                      <a16:colId xmlns:a16="http://schemas.microsoft.com/office/drawing/2014/main" val="20003"/>
                    </a:ext>
                  </a:extLst>
                </a:gridCol>
                <a:gridCol w="791580">
                  <a:extLst>
                    <a:ext uri="{9D8B030D-6E8A-4147-A177-3AD203B41FA5}">
                      <a16:colId xmlns:a16="http://schemas.microsoft.com/office/drawing/2014/main" val="20004"/>
                    </a:ext>
                  </a:extLst>
                </a:gridCol>
                <a:gridCol w="648059">
                  <a:extLst>
                    <a:ext uri="{9D8B030D-6E8A-4147-A177-3AD203B41FA5}">
                      <a16:colId xmlns:a16="http://schemas.microsoft.com/office/drawing/2014/main" val="20005"/>
                    </a:ext>
                  </a:extLst>
                </a:gridCol>
              </a:tblGrid>
              <a:tr h="228497">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広告メニュー</a:t>
                      </a: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入稿素材</a:t>
                      </a: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サイズ</a:t>
                      </a: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容量</a:t>
                      </a: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　入稿締切</a:t>
                      </a: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原稿差替</a:t>
                      </a: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extLst>
                  <a:ext uri="{0D108BD9-81ED-4DB2-BD59-A6C34878D82A}">
                    <a16:rowId xmlns:a16="http://schemas.microsoft.com/office/drawing/2014/main" val="10000"/>
                  </a:ext>
                </a:extLst>
              </a:tr>
              <a:tr h="708503">
                <a:tc rowSpan="6">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SP</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ビデオバナー</a:t>
                      </a: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動画素材</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・ヘッダービデオバナー</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・記事中バナーに１か所掲出　*</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a:t>
                      </a: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W800xH450px</a:t>
                      </a:r>
                      <a:r>
                        <a:rPr kumimoji="1" lang="ja-JP" altLang="en-US" sz="800" dirty="0">
                          <a:solidFill>
                            <a:schemeClr val="tx1"/>
                          </a:solidFill>
                          <a:latin typeface="メイリオ" pitchFamily="50" charset="-128"/>
                          <a:ea typeface="メイリオ" pitchFamily="50" charset="-128"/>
                          <a:cs typeface="メイリオ" pitchFamily="50" charset="-128"/>
                        </a:rPr>
                        <a:t>以上</a:t>
                      </a:r>
                      <a:br>
                        <a:rPr kumimoji="1" lang="en-US" altLang="ja-JP" sz="800" dirty="0">
                          <a:solidFill>
                            <a:schemeClr val="tx1"/>
                          </a:solidFill>
                          <a:latin typeface="メイリオ" pitchFamily="50" charset="-128"/>
                          <a:ea typeface="メイリオ" pitchFamily="50" charset="-128"/>
                          <a:cs typeface="メイリオ" pitchFamily="50" charset="-128"/>
                        </a:rPr>
                      </a:br>
                      <a:r>
                        <a:rPr kumimoji="1" lang="en-US" altLang="ja-JP" sz="800" dirty="0">
                          <a:solidFill>
                            <a:schemeClr val="tx1"/>
                          </a:solidFill>
                          <a:latin typeface="メイリオ" pitchFamily="50" charset="-128"/>
                          <a:ea typeface="メイリオ" pitchFamily="50" charset="-128"/>
                          <a:cs typeface="メイリオ" pitchFamily="50" charset="-128"/>
                        </a:rPr>
                        <a:t>(16:9)</a:t>
                      </a: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MP4</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MOV</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100MB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　*</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a:t>
                      </a: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bg1"/>
                    </a:solidFill>
                  </a:tcPr>
                </a:tc>
                <a:tc rowSpan="6">
                  <a:txBody>
                    <a:bodyPr/>
                    <a:lstStyle/>
                    <a:p>
                      <a:pPr marL="0" marR="0" lvl="0" indent="0" algn="ctr" defTabSz="914400" rtl="0" eaLnBrk="0" fontAlgn="ctr" latinLnBrk="0" hangingPunct="0">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15</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営業日前</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rowSpan="6">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不可</a:t>
                      </a: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76511">
                <a:tc vMerge="1">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9" marR="91429" marT="45602" marB="4560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静止画素材</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フッターバナー</a:t>
                      </a:r>
                      <a:endParaRPr kumimoji="1" lang="en-US" altLang="ja-JP" sz="800" strike="sngStrike" dirty="0">
                        <a:solidFill>
                          <a:schemeClr val="tx1"/>
                        </a:solidFill>
                        <a:latin typeface="メイリオ" pitchFamily="50" charset="-128"/>
                        <a:ea typeface="メイリオ" pitchFamily="50" charset="-128"/>
                        <a:cs typeface="メイリオ" pitchFamily="50" charset="-128"/>
                      </a:endParaRP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W640×H200px</a:t>
                      </a: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100KB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a:t>
                      </a: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／アニメ不可</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bg1"/>
                    </a:solidFill>
                  </a:tcPr>
                </a:tc>
                <a:tc vMerge="1">
                  <a:txBody>
                    <a:bodyPr/>
                    <a:lstStyle/>
                    <a:p>
                      <a:pPr marL="0" marR="0" lvl="0" indent="0" algn="ctr" defTabSz="914400" rtl="0" eaLnBrk="0" fontAlgn="ctr" latinLnBrk="0" hangingPunct="0">
                        <a:lnSpc>
                          <a:spcPct val="100000"/>
                        </a:lnSpc>
                        <a:spcBef>
                          <a:spcPct val="0"/>
                        </a:spcBef>
                        <a:spcAft>
                          <a:spcPct val="0"/>
                        </a:spcAft>
                        <a:buClrTx/>
                        <a:buSzTx/>
                        <a:buFontTx/>
                        <a:buNone/>
                        <a:tabLst/>
                      </a:pP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9" marR="91429" marT="45602" marB="4560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0" fontAlgn="ctr" latinLnBrk="0" hangingPunct="0">
                        <a:lnSpc>
                          <a:spcPct val="100000"/>
                        </a:lnSpc>
                        <a:spcBef>
                          <a:spcPct val="0"/>
                        </a:spcBef>
                        <a:spcAft>
                          <a:spcPct val="0"/>
                        </a:spcAft>
                        <a:buClrTx/>
                        <a:buSzTx/>
                        <a:buFontTx/>
                        <a:buNone/>
                        <a:tabLst/>
                      </a:pP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9" marR="91429" marT="45602" marB="4560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79126">
                <a:tc vMerge="1">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7" marR="91427" marT="45605" marB="45605"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静止画素材</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記事中バナー</a:t>
                      </a:r>
                    </a:p>
                  </a:txBody>
                  <a:tcPr marL="91427" marR="91427" marT="45608" marB="45608"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W600xH500px</a:t>
                      </a:r>
                    </a:p>
                  </a:txBody>
                  <a:tcPr marL="91427" marR="91427" marT="45608" marB="45608"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200KB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a:t>
                      </a: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／アニメ不可</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7" marR="91427" marT="45608" marB="45608"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bg1"/>
                    </a:solidFill>
                  </a:tcPr>
                </a:tc>
                <a:tc vMerge="1">
                  <a:txBody>
                    <a:bodyPr/>
                    <a:lstStyle/>
                    <a:p>
                      <a:pPr marL="0" marR="0" lvl="0" indent="0" algn="ctr" defTabSz="914400" rtl="0" eaLnBrk="0" fontAlgn="ctr" latinLnBrk="0" hangingPunct="0">
                        <a:lnSpc>
                          <a:spcPct val="100000"/>
                        </a:lnSpc>
                        <a:spcBef>
                          <a:spcPct val="0"/>
                        </a:spcBef>
                        <a:spcAft>
                          <a:spcPct val="0"/>
                        </a:spcAft>
                        <a:buClrTx/>
                        <a:buSzTx/>
                        <a:buFontTx/>
                        <a:buNone/>
                        <a:tabLst/>
                        <a:defRPr/>
                      </a:pP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7" marR="91427" marT="45605" marB="45605"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vMerge="1">
                  <a:txBody>
                    <a:bodyPr/>
                    <a:lstStyle/>
                    <a:p>
                      <a:endParaRPr kumimoji="1" lang="ja-JP" altLang="en-US"/>
                    </a:p>
                  </a:txBody>
                  <a:tcPr/>
                </a:tc>
                <a:extLst>
                  <a:ext uri="{0D108BD9-81ED-4DB2-BD59-A6C34878D82A}">
                    <a16:rowId xmlns:a16="http://schemas.microsoft.com/office/drawing/2014/main" val="10003"/>
                  </a:ext>
                </a:extLst>
              </a:tr>
              <a:tr h="579126">
                <a:tc vMerge="1">
                  <a:txBody>
                    <a:bodyPr/>
                    <a:lstStyle/>
                    <a:p>
                      <a:endParaRPr kumimoji="1" lang="ja-JP" alt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SPUR</a:t>
                      </a:r>
                      <a:r>
                        <a:rPr kumimoji="1" lang="ja-JP" altLang="en-US" sz="800" dirty="0">
                          <a:solidFill>
                            <a:schemeClr val="tx1"/>
                          </a:solidFill>
                          <a:latin typeface="メイリオ" pitchFamily="50" charset="-128"/>
                          <a:ea typeface="メイリオ" pitchFamily="50" charset="-128"/>
                          <a:cs typeface="メイリオ" pitchFamily="50" charset="-128"/>
                        </a:rPr>
                        <a:t>のみ</a:t>
                      </a: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静止画素材</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インラインバナー</a:t>
                      </a:r>
                    </a:p>
                  </a:txBody>
                  <a:tcPr marL="91427" marR="91427" marT="45608" marB="45608"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W600xH500px</a:t>
                      </a:r>
                    </a:p>
                  </a:txBody>
                  <a:tcPr marL="91427" marR="91427" marT="45608" marB="45608"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200KB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a:t>
                      </a: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／アニメ不可</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（記事中とインラインバナーは同クリエイティブ可）</a:t>
                      </a:r>
                    </a:p>
                  </a:txBody>
                  <a:tcPr marL="91427" marR="91427" marT="45608" marB="45608"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bg1"/>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320381673"/>
                  </a:ext>
                </a:extLst>
              </a:tr>
              <a:tr h="579126">
                <a:tc vMerge="1">
                  <a:txBody>
                    <a:bodyPr/>
                    <a:lstStyle/>
                    <a:p>
                      <a:endParaRPr kumimoji="1" lang="ja-JP" altLang="en-US"/>
                    </a:p>
                  </a:txBody>
                  <a:tcPr>
                    <a:lnT w="12700" cap="flat" cmpd="sng" algn="ctr">
                      <a:solidFill>
                        <a:schemeClr val="tx1">
                          <a:lumMod val="75000"/>
                          <a:lumOff val="25000"/>
                        </a:schemeClr>
                      </a:solidFill>
                      <a:prstDash val="solid"/>
                      <a:round/>
                      <a:headEnd type="none" w="med" len="med"/>
                      <a:tailEnd type="none" w="med" len="med"/>
                    </a:lnT>
                  </a:tcPr>
                </a:tc>
                <a:tc>
                  <a:txBody>
                    <a:bodyPr/>
                    <a:lstStyle/>
                    <a:p>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オプション</a:t>
                      </a:r>
                      <a:r>
                        <a:rPr kumimoji="1" lang="en-US" altLang="ja-JP" sz="800" dirty="0">
                          <a:solidFill>
                            <a:schemeClr val="tx1"/>
                          </a:solidFill>
                          <a:latin typeface="メイリオ" pitchFamily="50" charset="-128"/>
                          <a:ea typeface="メイリオ" pitchFamily="50" charset="-128"/>
                          <a:cs typeface="メイリオ" pitchFamily="50" charset="-128"/>
                        </a:rPr>
                        <a:t>】</a:t>
                      </a:r>
                    </a:p>
                    <a:p>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静止画</a:t>
                      </a:r>
                      <a:r>
                        <a:rPr kumimoji="1" lang="en-US" altLang="ja-JP" sz="800" dirty="0">
                          <a:solidFill>
                            <a:schemeClr val="tx1"/>
                          </a:solidFill>
                          <a:latin typeface="メイリオ" pitchFamily="50" charset="-128"/>
                          <a:ea typeface="メイリオ" pitchFamily="50" charset="-128"/>
                          <a:cs typeface="メイリオ" pitchFamily="50" charset="-128"/>
                        </a:rPr>
                        <a:t>or</a:t>
                      </a:r>
                      <a:r>
                        <a:rPr kumimoji="1" lang="ja-JP" altLang="en-US" sz="800" dirty="0">
                          <a:solidFill>
                            <a:schemeClr val="tx1"/>
                          </a:solidFill>
                          <a:latin typeface="メイリオ" pitchFamily="50" charset="-128"/>
                          <a:ea typeface="メイリオ" pitchFamily="50" charset="-128"/>
                          <a:cs typeface="メイリオ" pitchFamily="50" charset="-128"/>
                        </a:rPr>
                        <a:t>動画素材</a:t>
                      </a:r>
                      <a:r>
                        <a:rPr kumimoji="1" lang="en-US" altLang="ja-JP" sz="800" dirty="0">
                          <a:solidFill>
                            <a:schemeClr val="tx1"/>
                          </a:solidFill>
                          <a:latin typeface="メイリオ" pitchFamily="50" charset="-128"/>
                          <a:ea typeface="メイリオ" pitchFamily="50" charset="-128"/>
                          <a:cs typeface="メイリオ" pitchFamily="50" charset="-128"/>
                        </a:rPr>
                        <a:t>】</a:t>
                      </a:r>
                    </a:p>
                    <a:p>
                      <a:r>
                        <a:rPr kumimoji="1" lang="ja-JP" altLang="en-US" sz="800" dirty="0">
                          <a:solidFill>
                            <a:schemeClr val="tx1"/>
                          </a:solidFill>
                          <a:latin typeface="メイリオ" pitchFamily="50" charset="-128"/>
                          <a:ea typeface="メイリオ" pitchFamily="50" charset="-128"/>
                          <a:cs typeface="メイリオ" pitchFamily="50" charset="-128"/>
                        </a:rPr>
                        <a:t>インタースクローラー</a:t>
                      </a:r>
                      <a:endParaRPr kumimoji="1" lang="en-US" altLang="ja-JP" sz="800" dirty="0">
                        <a:solidFill>
                          <a:schemeClr val="tx1"/>
                        </a:solidFill>
                        <a:latin typeface="メイリオ" pitchFamily="50" charset="-128"/>
                        <a:ea typeface="メイリオ" pitchFamily="50" charset="-128"/>
                        <a:cs typeface="メイリオ" pitchFamily="50" charset="-128"/>
                      </a:endParaRPr>
                    </a:p>
                    <a:p>
                      <a:r>
                        <a:rPr kumimoji="1" lang="en-US" altLang="ja-JP" sz="800" dirty="0">
                          <a:solidFill>
                            <a:schemeClr val="tx1"/>
                          </a:solidFill>
                          <a:latin typeface="メイリオ" pitchFamily="50" charset="-128"/>
                          <a:ea typeface="メイリオ" pitchFamily="50" charset="-128"/>
                        </a:rPr>
                        <a:t>※</a:t>
                      </a:r>
                      <a:r>
                        <a:rPr kumimoji="1" lang="ja-JP" altLang="en-US" sz="800" dirty="0">
                          <a:solidFill>
                            <a:schemeClr val="tx1"/>
                          </a:solidFill>
                          <a:latin typeface="メイリオ" pitchFamily="50" charset="-128"/>
                          <a:ea typeface="メイリオ" pitchFamily="50" charset="-128"/>
                        </a:rPr>
                        <a:t>記事中バナー</a:t>
                      </a:r>
                      <a:r>
                        <a:rPr kumimoji="1" lang="en-US" altLang="ja-JP" sz="800" dirty="0">
                          <a:solidFill>
                            <a:schemeClr val="tx1"/>
                          </a:solidFill>
                          <a:latin typeface="メイリオ" pitchFamily="50" charset="-128"/>
                          <a:ea typeface="メイリオ" pitchFamily="50" charset="-128"/>
                        </a:rPr>
                        <a:t>1</a:t>
                      </a:r>
                      <a:r>
                        <a:rPr kumimoji="1" lang="ja-JP" altLang="en-US" sz="800" dirty="0">
                          <a:solidFill>
                            <a:schemeClr val="tx1"/>
                          </a:solidFill>
                          <a:latin typeface="メイリオ" pitchFamily="50" charset="-128"/>
                          <a:ea typeface="メイリオ" pitchFamily="50" charset="-128"/>
                        </a:rPr>
                        <a:t>をインタースクローラーに変更の場合はこちら。</a:t>
                      </a:r>
                      <a:endParaRPr kumimoji="1" lang="en-US" altLang="ja-JP" sz="800" dirty="0">
                        <a:solidFill>
                          <a:schemeClr val="tx1"/>
                        </a:solidFill>
                        <a:latin typeface="メイリオ" pitchFamily="50" charset="-128"/>
                        <a:ea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挙動は</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23P</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を参照してください。</a:t>
                      </a:r>
                    </a:p>
                  </a:txBody>
                  <a:tcPr marL="91425" marR="91425" marT="45585" marB="45585" anchor="ctr" horzOverflow="overflow">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＜静止画＞</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W600×H1200px</a:t>
                      </a:r>
                    </a:p>
                    <a:p>
                      <a:pPr marL="0" marR="0" lvl="0" indent="0" algn="l" defTabSz="914400" rtl="0" eaLnBrk="0" fontAlgn="ctr" latinLnBrk="0" hangingPunct="0">
                        <a:lnSpc>
                          <a:spcPct val="100000"/>
                        </a:lnSpc>
                        <a:spcBef>
                          <a:spcPct val="0"/>
                        </a:spcBef>
                        <a:spcAft>
                          <a:spcPct val="0"/>
                        </a:spcAft>
                        <a:buClrTx/>
                        <a:buSzTx/>
                        <a:buFontTx/>
                        <a:buNone/>
                        <a:tabLst/>
                        <a:defRPr/>
                      </a:pP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defRPr/>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＜動画＞</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defRPr/>
                      </a:pPr>
                      <a:r>
                        <a:rPr lang="en-US" altLang="ja-JP" sz="800" u="none" strike="noStrike" baseline="0" dirty="0">
                          <a:solidFill>
                            <a:schemeClr val="tx1"/>
                          </a:solidFill>
                          <a:effectLst/>
                          <a:latin typeface="メイリオ" pitchFamily="50" charset="-128"/>
                          <a:ea typeface="メイリオ" pitchFamily="50" charset="-128"/>
                          <a:cs typeface="メイリオ" pitchFamily="50" charset="-128"/>
                        </a:rPr>
                        <a:t>W450×H800px</a:t>
                      </a:r>
                      <a:r>
                        <a:rPr lang="ja-JP" altLang="en-US" sz="800" u="none" strike="noStrike" baseline="0" dirty="0">
                          <a:solidFill>
                            <a:schemeClr val="tx1"/>
                          </a:solidFill>
                          <a:effectLst/>
                          <a:latin typeface="メイリオ" pitchFamily="50" charset="-128"/>
                          <a:ea typeface="メイリオ" pitchFamily="50" charset="-128"/>
                          <a:cs typeface="メイリオ" pitchFamily="50" charset="-128"/>
                        </a:rPr>
                        <a:t>以上（</a:t>
                      </a:r>
                      <a:r>
                        <a:rPr lang="en-US" altLang="ja-JP" sz="800" u="none" strike="noStrike" baseline="0" dirty="0">
                          <a:solidFill>
                            <a:schemeClr val="tx1"/>
                          </a:solidFill>
                          <a:effectLst/>
                          <a:latin typeface="メイリオ" pitchFamily="50" charset="-128"/>
                          <a:ea typeface="メイリオ" pitchFamily="50" charset="-128"/>
                          <a:cs typeface="メイリオ" pitchFamily="50" charset="-128"/>
                        </a:rPr>
                        <a:t>9:16</a:t>
                      </a:r>
                      <a:r>
                        <a:rPr lang="ja-JP" altLang="en-US" sz="800" u="none" strike="noStrike" baseline="0" dirty="0">
                          <a:solidFill>
                            <a:schemeClr val="tx1"/>
                          </a:solidFill>
                          <a:effectLst/>
                          <a:latin typeface="メイリオ" pitchFamily="50" charset="-128"/>
                          <a:ea typeface="メイリオ" pitchFamily="50" charset="-128"/>
                          <a:cs typeface="メイリオ" pitchFamily="50" charset="-128"/>
                        </a:rPr>
                        <a:t>）</a:t>
                      </a:r>
                      <a:endParaRPr kumimoji="1" lang="ja-JP" altLang="en-US" sz="800" dirty="0">
                        <a:solidFill>
                          <a:schemeClr val="tx1"/>
                        </a:solidFill>
                      </a:endParaRPr>
                    </a:p>
                  </a:txBody>
                  <a:tcPr marL="91425" marR="91425" marT="45585" marB="45585"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＜静止画＞</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200KB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以内／アニメ不可</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defRPr/>
                      </a:pP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defRPr/>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＜動画＞</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indent="0" algn="l" defTabSz="914400" rtl="0" eaLnBrk="1" fontAlgn="ctr" latinLnBrk="0" hangingPunct="1">
                        <a:lnSpc>
                          <a:spcPct val="100000"/>
                        </a:lnSpc>
                        <a:spcBef>
                          <a:spcPts val="0"/>
                        </a:spcBef>
                        <a:spcAft>
                          <a:spcPts val="0"/>
                        </a:spcAft>
                        <a:buClrTx/>
                        <a:buSzTx/>
                        <a:buFontTx/>
                        <a:buNone/>
                        <a:tabLst/>
                        <a:defRPr/>
                      </a:pPr>
                      <a:r>
                        <a:rPr lang="en-US" altLang="ja-JP" sz="800" u="none" strike="noStrike" baseline="0" dirty="0">
                          <a:solidFill>
                            <a:schemeClr val="tx1"/>
                          </a:solidFill>
                          <a:effectLst/>
                          <a:latin typeface="メイリオ" pitchFamily="50" charset="-128"/>
                          <a:ea typeface="メイリオ" pitchFamily="50" charset="-128"/>
                          <a:cs typeface="メイリオ" pitchFamily="50" charset="-128"/>
                        </a:rPr>
                        <a:t>100MB</a:t>
                      </a:r>
                      <a:r>
                        <a:rPr lang="ja-JP" altLang="en-US" sz="800" u="none" strike="noStrike" baseline="0" dirty="0">
                          <a:solidFill>
                            <a:schemeClr val="tx1"/>
                          </a:solidFill>
                          <a:effectLst/>
                          <a:latin typeface="メイリオ" pitchFamily="50" charset="-128"/>
                          <a:ea typeface="メイリオ" pitchFamily="50" charset="-128"/>
                          <a:cs typeface="メイリオ" pitchFamily="50" charset="-128"/>
                        </a:rPr>
                        <a:t>以内、</a:t>
                      </a:r>
                      <a:r>
                        <a:rPr lang="en-US" altLang="ja-JP" sz="800" u="none" strike="noStrike" baseline="0" dirty="0">
                          <a:solidFill>
                            <a:schemeClr val="tx1"/>
                          </a:solidFill>
                          <a:effectLst/>
                          <a:latin typeface="メイリオ" pitchFamily="50" charset="-128"/>
                          <a:ea typeface="メイリオ" pitchFamily="50" charset="-128"/>
                          <a:cs typeface="メイリオ" pitchFamily="50" charset="-128"/>
                        </a:rPr>
                        <a:t>MOV</a:t>
                      </a:r>
                      <a:r>
                        <a:rPr lang="ja-JP" altLang="en-US" sz="800" u="none" strike="noStrike" baseline="0" dirty="0">
                          <a:solidFill>
                            <a:schemeClr val="tx1"/>
                          </a:solidFill>
                          <a:effectLst/>
                          <a:latin typeface="メイリオ" pitchFamily="50" charset="-128"/>
                          <a:ea typeface="メイリオ" pitchFamily="50" charset="-128"/>
                          <a:cs typeface="メイリオ" pitchFamily="50" charset="-128"/>
                        </a:rPr>
                        <a:t>・</a:t>
                      </a:r>
                      <a:r>
                        <a:rPr lang="en-US" altLang="ja-JP" sz="800" u="none" strike="noStrike" baseline="0" dirty="0">
                          <a:solidFill>
                            <a:schemeClr val="tx1"/>
                          </a:solidFill>
                          <a:effectLst/>
                          <a:latin typeface="メイリオ" pitchFamily="50" charset="-128"/>
                          <a:ea typeface="メイリオ" pitchFamily="50" charset="-128"/>
                          <a:cs typeface="メイリオ" pitchFamily="50" charset="-128"/>
                        </a:rPr>
                        <a:t>MP4</a:t>
                      </a:r>
                    </a:p>
                    <a:p>
                      <a:pPr marL="0" marR="0" indent="0" algn="l" defTabSz="914400" rtl="0" eaLnBrk="1" fontAlgn="ctr" latinLnBrk="0" hangingPunct="1">
                        <a:lnSpc>
                          <a:spcPct val="100000"/>
                        </a:lnSpc>
                        <a:spcBef>
                          <a:spcPts val="0"/>
                        </a:spcBef>
                        <a:spcAft>
                          <a:spcPts val="0"/>
                        </a:spcAft>
                        <a:buClrTx/>
                        <a:buSzTx/>
                        <a:buFontTx/>
                        <a:buNone/>
                        <a:tabLst/>
                        <a:defRPr/>
                      </a:pPr>
                      <a:r>
                        <a:rPr lang="en-US" altLang="ja-JP" sz="800" u="none" strike="noStrike" baseline="0" dirty="0">
                          <a:solidFill>
                            <a:schemeClr val="tx1"/>
                          </a:solidFill>
                          <a:effectLst/>
                          <a:latin typeface="メイリオ" pitchFamily="50" charset="-128"/>
                          <a:ea typeface="メイリオ" pitchFamily="50" charset="-128"/>
                          <a:cs typeface="メイリオ" pitchFamily="50" charset="-128"/>
                        </a:rPr>
                        <a:t>15</a:t>
                      </a:r>
                      <a:r>
                        <a:rPr lang="ja-JP" altLang="en-US" sz="800" u="none" strike="noStrike" baseline="0" dirty="0">
                          <a:solidFill>
                            <a:schemeClr val="tx1"/>
                          </a:solidFill>
                          <a:effectLst/>
                          <a:latin typeface="メイリオ" pitchFamily="50" charset="-128"/>
                          <a:ea typeface="メイリオ" pitchFamily="50" charset="-128"/>
                          <a:cs typeface="メイリオ" pitchFamily="50" charset="-128"/>
                        </a:rPr>
                        <a:t>秒以内</a:t>
                      </a:r>
                      <a:endParaRPr lang="en-US" altLang="ja-JP" sz="800" u="none" strike="noStrike" baseline="0" dirty="0">
                        <a:solidFill>
                          <a:schemeClr val="tx1"/>
                        </a:solidFill>
                        <a:effectLst/>
                        <a:latin typeface="メイリオ" pitchFamily="50" charset="-128"/>
                        <a:ea typeface="メイリオ" pitchFamily="50" charset="-128"/>
                        <a:cs typeface="メイリオ" pitchFamily="50" charset="-128"/>
                      </a:endParaRPr>
                    </a:p>
                  </a:txBody>
                  <a:tcPr marL="91425" marR="91425" marT="45585" marB="45585"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bg1"/>
                    </a:solidFill>
                  </a:tcPr>
                </a:tc>
                <a:tc vMerge="1">
                  <a:txBody>
                    <a:bodyPr/>
                    <a:lstStyle/>
                    <a:p>
                      <a:endParaRPr kumimoji="1" lang="ja-JP" altLang="en-US"/>
                    </a:p>
                  </a:txBody>
                  <a:tcPr>
                    <a:lnL w="12700" cap="flat" cmpd="sng" algn="ctr">
                      <a:solidFill>
                        <a:schemeClr val="tx1">
                          <a:lumMod val="75000"/>
                          <a:lumOff val="25000"/>
                        </a:schemeClr>
                      </a:solidFill>
                      <a:prstDash val="solid"/>
                      <a:round/>
                      <a:headEnd type="none" w="med" len="med"/>
                      <a:tailEnd type="none" w="med" len="med"/>
                    </a:lnL>
                    <a:lnT w="12700" cap="flat" cmpd="sng" algn="ctr">
                      <a:solidFill>
                        <a:schemeClr val="tx1">
                          <a:lumMod val="75000"/>
                          <a:lumOff val="25000"/>
                        </a:schemeClr>
                      </a:solidFill>
                      <a:prstDash val="solid"/>
                      <a:round/>
                      <a:headEnd type="none" w="med" len="med"/>
                      <a:tailEnd type="none" w="med" len="med"/>
                    </a:lnT>
                  </a:tcPr>
                </a:tc>
                <a:tc vMerge="1">
                  <a:txBody>
                    <a:bodyPr/>
                    <a:lstStyle/>
                    <a:p>
                      <a:endParaRPr kumimoji="1" lang="ja-JP" altLang="en-US"/>
                    </a:p>
                  </a:txBody>
                  <a:tcPr>
                    <a:lnT w="12700" cap="flat" cmpd="sng" algn="ctr">
                      <a:solidFill>
                        <a:schemeClr val="tx1">
                          <a:lumMod val="75000"/>
                          <a:lumOff val="25000"/>
                        </a:schemeClr>
                      </a:solidFill>
                      <a:prstDash val="solid"/>
                      <a:round/>
                      <a:headEnd type="none" w="med" len="med"/>
                      <a:tailEnd type="none" w="med" len="med"/>
                    </a:lnT>
                  </a:tcPr>
                </a:tc>
                <a:extLst>
                  <a:ext uri="{0D108BD9-81ED-4DB2-BD59-A6C34878D82A}">
                    <a16:rowId xmlns:a16="http://schemas.microsoft.com/office/drawing/2014/main" val="677944439"/>
                  </a:ext>
                </a:extLst>
              </a:tr>
              <a:tr h="579126">
                <a:tc vMerge="1">
                  <a:txBody>
                    <a:bodyPr/>
                    <a:lstStyle/>
                    <a:p>
                      <a:endParaRPr kumimoji="1" lang="ja-JP" alt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【SPUR</a:t>
                      </a:r>
                      <a:r>
                        <a:rPr kumimoji="1" lang="ja-JP" altLang="en-US" sz="800" dirty="0">
                          <a:solidFill>
                            <a:schemeClr val="tx1"/>
                          </a:solidFill>
                          <a:latin typeface="メイリオ" pitchFamily="50" charset="-128"/>
                          <a:ea typeface="メイリオ" pitchFamily="50" charset="-128"/>
                          <a:cs typeface="メイリオ" pitchFamily="50" charset="-128"/>
                        </a:rPr>
                        <a:t>限定オプション</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静止画素材</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記事中拡大バナー</a:t>
                      </a: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5" marR="91425" marT="45585" marB="45585"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W600xH1200px</a:t>
                      </a:r>
                    </a:p>
                  </a:txBody>
                  <a:tcPr marL="91427" marR="91427" marT="45608" marB="45608"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200KB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a:t>
                      </a: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／アニメ不可（インラインバナーと同クリエイティブ可）</a:t>
                      </a:r>
                    </a:p>
                  </a:txBody>
                  <a:tcPr marL="91427" marR="91427" marT="45608" marB="45608"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bg1"/>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883526690"/>
                  </a:ext>
                </a:extLst>
              </a:tr>
            </a:tbl>
          </a:graphicData>
        </a:graphic>
      </p:graphicFrame>
      <p:sp>
        <p:nvSpPr>
          <p:cNvPr id="12291" name="タイトル 1">
            <a:extLst>
              <a:ext uri="{FF2B5EF4-FFF2-40B4-BE49-F238E27FC236}">
                <a16:creationId xmlns:a16="http://schemas.microsoft.com/office/drawing/2014/main" id="{D014CFAE-611C-8DD4-C673-9EDFD16858C3}"/>
              </a:ext>
            </a:extLst>
          </p:cNvPr>
          <p:cNvSpPr>
            <a:spLocks noGrp="1"/>
          </p:cNvSpPr>
          <p:nvPr>
            <p:ph type="title"/>
          </p:nvPr>
        </p:nvSpPr>
        <p:spPr bwMode="auto">
          <a:xfrm>
            <a:off x="179388" y="44450"/>
            <a:ext cx="8229600" cy="34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compatLnSpc="1">
            <a:prstTxWarp prst="textNoShape">
              <a:avLst/>
            </a:prstTxWarp>
          </a:bodyPr>
          <a:lstStyle/>
          <a:p>
            <a:pPr eaLnBrk="1" hangingPunct="1"/>
            <a:r>
              <a:rPr lang="ja-JP" altLang="en-US" sz="1600">
                <a:latin typeface="メイリオ" panose="020B0604030504040204" pitchFamily="50" charset="-128"/>
                <a:ea typeface="メイリオ" panose="020B0604030504040204" pitchFamily="50" charset="-128"/>
              </a:rPr>
              <a:t>スマートフォンバナー広告　原稿規定一覧</a:t>
            </a:r>
          </a:p>
        </p:txBody>
      </p:sp>
      <p:sp>
        <p:nvSpPr>
          <p:cNvPr id="14340" name="正方形/長方形 1">
            <a:extLst>
              <a:ext uri="{FF2B5EF4-FFF2-40B4-BE49-F238E27FC236}">
                <a16:creationId xmlns:a16="http://schemas.microsoft.com/office/drawing/2014/main" id="{6138EEC1-8B2A-5792-8C63-8A84C0992B5F}"/>
              </a:ext>
            </a:extLst>
          </p:cNvPr>
          <p:cNvSpPr>
            <a:spLocks noChangeArrowheads="1"/>
          </p:cNvSpPr>
          <p:nvPr/>
        </p:nvSpPr>
        <p:spPr bwMode="auto">
          <a:xfrm>
            <a:off x="683568" y="5157192"/>
            <a:ext cx="4572000" cy="707886"/>
          </a:xfrm>
          <a:prstGeom prst="rect">
            <a:avLst/>
          </a:prstGeom>
          <a:noFill/>
          <a:ln>
            <a:noFill/>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ja-JP" altLang="en-US" sz="800" dirty="0">
                <a:latin typeface="メイリオ" panose="020B0604030504040204" pitchFamily="50" charset="-128"/>
                <a:ea typeface="メイリオ" panose="020B0604030504040204" pitchFamily="50" charset="-128"/>
              </a:rPr>
              <a:t>*</a:t>
            </a:r>
            <a:r>
              <a:rPr lang="en-US" altLang="ja-JP" sz="800" dirty="0">
                <a:latin typeface="メイリオ" panose="020B0604030504040204" pitchFamily="50" charset="-128"/>
                <a:ea typeface="メイリオ" panose="020B0604030504040204" pitchFamily="50" charset="-128"/>
              </a:rPr>
              <a:t>1</a:t>
            </a:r>
            <a:r>
              <a:rPr lang="ja-JP" altLang="en-US" sz="800" dirty="0">
                <a:latin typeface="メイリオ" panose="020B0604030504040204" pitchFamily="50" charset="-128"/>
                <a:ea typeface="メイリオ" panose="020B0604030504040204" pitchFamily="50" charset="-128"/>
              </a:rPr>
              <a:t>　動画メニューについては、</a:t>
            </a:r>
            <a:r>
              <a:rPr lang="en-US" altLang="ja-JP" sz="800" dirty="0">
                <a:latin typeface="メイリオ" panose="020B0604030504040204" pitchFamily="50" charset="-128"/>
                <a:ea typeface="メイリオ" panose="020B0604030504040204" pitchFamily="50" charset="-128"/>
              </a:rPr>
              <a:t>19-22P</a:t>
            </a:r>
            <a:r>
              <a:rPr lang="ja-JP" altLang="en-US" sz="800" dirty="0">
                <a:latin typeface="メイリオ" panose="020B0604030504040204" pitchFamily="50" charset="-128"/>
                <a:ea typeface="メイリオ" panose="020B0604030504040204" pitchFamily="50" charset="-128"/>
              </a:rPr>
              <a:t>をご覧ください</a:t>
            </a:r>
            <a:endParaRPr lang="en-US" altLang="ja-JP" sz="800" dirty="0">
              <a:latin typeface="メイリオ" panose="020B0604030504040204" pitchFamily="50" charset="-128"/>
              <a:ea typeface="メイリオ" panose="020B0604030504040204" pitchFamily="50" charset="-128"/>
            </a:endParaRPr>
          </a:p>
          <a:p>
            <a:pPr eaLnBrk="1" hangingPunct="1">
              <a:spcBef>
                <a:spcPct val="0"/>
              </a:spcBef>
              <a:buFontTx/>
              <a:buNone/>
              <a:defRPr/>
            </a:pPr>
            <a:r>
              <a:rPr lang="ja-JP" altLang="en-US" sz="800" dirty="0">
                <a:latin typeface="メイリオ" panose="020B0604030504040204" pitchFamily="50" charset="-128"/>
                <a:ea typeface="メイリオ" panose="020B0604030504040204" pitchFamily="50" charset="-128"/>
              </a:rPr>
              <a:t>*</a:t>
            </a:r>
            <a:r>
              <a:rPr lang="en-US" altLang="ja-JP" sz="800" dirty="0">
                <a:latin typeface="メイリオ" panose="020B0604030504040204" pitchFamily="50" charset="-128"/>
                <a:ea typeface="メイリオ" panose="020B0604030504040204" pitchFamily="50" charset="-128"/>
              </a:rPr>
              <a:t>2</a:t>
            </a:r>
            <a:r>
              <a:rPr lang="ja-JP" altLang="en-US" sz="800" dirty="0">
                <a:latin typeface="メイリオ" panose="020B0604030504040204" pitchFamily="50" charset="-128"/>
                <a:ea typeface="メイリオ" panose="020B0604030504040204" pitchFamily="50" charset="-128"/>
              </a:rPr>
              <a:t>　以下の場合は、別途料金が発生する場合はございますので、事前にご相談ください。</a:t>
            </a:r>
            <a:endParaRPr lang="en-US" altLang="ja-JP" sz="800" dirty="0">
              <a:latin typeface="メイリオ" panose="020B0604030504040204" pitchFamily="50" charset="-128"/>
              <a:ea typeface="メイリオ" panose="020B0604030504040204" pitchFamily="50" charset="-128"/>
            </a:endParaRPr>
          </a:p>
          <a:p>
            <a:pPr eaLnBrk="1" hangingPunct="1">
              <a:spcBef>
                <a:spcPct val="0"/>
              </a:spcBef>
              <a:buFontTx/>
              <a:buNone/>
              <a:defRPr/>
            </a:pPr>
            <a:r>
              <a:rPr lang="ja-JP" altLang="en-US" sz="800" dirty="0">
                <a:latin typeface="メイリオ" panose="020B0604030504040204" pitchFamily="50" charset="-128"/>
                <a:ea typeface="メイリオ" panose="020B0604030504040204" pitchFamily="50" charset="-128"/>
              </a:rPr>
              <a:t>　・規定容量や時間をオーバーする場合　・第三者配信をご希望の場合</a:t>
            </a:r>
            <a:endParaRPr lang="en-US" altLang="ja-JP" sz="800" dirty="0">
              <a:latin typeface="メイリオ" panose="020B0604030504040204" pitchFamily="50" charset="-128"/>
              <a:ea typeface="メイリオ" panose="020B0604030504040204" pitchFamily="50" charset="-128"/>
            </a:endParaRPr>
          </a:p>
          <a:p>
            <a:pPr eaLnBrk="1" hangingPunct="1">
              <a:spcBef>
                <a:spcPct val="0"/>
              </a:spcBef>
              <a:buFontTx/>
              <a:buNone/>
              <a:defRPr/>
            </a:pPr>
            <a:endParaRPr lang="en-US" altLang="ja-JP" sz="800" dirty="0">
              <a:latin typeface="メイリオ" panose="020B0604030504040204" pitchFamily="50" charset="-128"/>
              <a:ea typeface="メイリオ" panose="020B0604030504040204" pitchFamily="50" charset="-128"/>
            </a:endParaRPr>
          </a:p>
          <a:p>
            <a:pPr eaLnBrk="1" hangingPunct="1">
              <a:spcBef>
                <a:spcPct val="0"/>
              </a:spcBef>
              <a:buFontTx/>
              <a:buNone/>
              <a:defRPr/>
            </a:pPr>
            <a:r>
              <a:rPr lang="en-US" altLang="ja-JP" sz="800" dirty="0">
                <a:latin typeface="メイリオ" panose="020B0604030504040204" pitchFamily="50" charset="-128"/>
                <a:ea typeface="メイリオ" panose="020B0604030504040204" pitchFamily="50" charset="-128"/>
              </a:rPr>
              <a:t>※</a:t>
            </a:r>
            <a:r>
              <a:rPr lang="ja-JP" altLang="en-US" sz="800" dirty="0">
                <a:latin typeface="メイリオ" panose="020B0604030504040204" pitchFamily="50" charset="-128"/>
                <a:ea typeface="メイリオ" panose="020B0604030504040204" pitchFamily="50" charset="-128"/>
              </a:rPr>
              <a:t>ユーザーアクセス環境等により掲出されないケースがあります</a:t>
            </a:r>
            <a:endParaRPr lang="en-US" altLang="ja-JP" sz="800" dirty="0">
              <a:latin typeface="メイリオ" panose="020B0604030504040204" pitchFamily="50" charset="-128"/>
              <a:ea typeface="メイリオ" panose="020B0604030504040204" pitchFamily="50" charset="-128"/>
            </a:endParaRPr>
          </a:p>
        </p:txBody>
      </p:sp>
    </p:spTree>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111">
            <a:extLst>
              <a:ext uri="{FF2B5EF4-FFF2-40B4-BE49-F238E27FC236}">
                <a16:creationId xmlns:a16="http://schemas.microsoft.com/office/drawing/2014/main" id="{5A0EDA9E-7DCA-065F-86B6-B9866E66ED73}"/>
              </a:ext>
            </a:extLst>
          </p:cNvPr>
          <p:cNvGraphicFramePr>
            <a:graphicFrameLocks noGrp="1"/>
          </p:cNvGraphicFramePr>
          <p:nvPr>
            <p:extLst>
              <p:ext uri="{D42A27DB-BD31-4B8C-83A1-F6EECF244321}">
                <p14:modId xmlns:p14="http://schemas.microsoft.com/office/powerpoint/2010/main" val="654033417"/>
              </p:ext>
            </p:extLst>
          </p:nvPr>
        </p:nvGraphicFramePr>
        <p:xfrm>
          <a:off x="611188" y="485583"/>
          <a:ext cx="7993062" cy="5494447"/>
        </p:xfrm>
        <a:graphic>
          <a:graphicData uri="http://schemas.openxmlformats.org/drawingml/2006/table">
            <a:tbl>
              <a:tblPr/>
              <a:tblGrid>
                <a:gridCol w="1089728">
                  <a:extLst>
                    <a:ext uri="{9D8B030D-6E8A-4147-A177-3AD203B41FA5}">
                      <a16:colId xmlns:a16="http://schemas.microsoft.com/office/drawing/2014/main" val="20000"/>
                    </a:ext>
                  </a:extLst>
                </a:gridCol>
                <a:gridCol w="2174100">
                  <a:extLst>
                    <a:ext uri="{9D8B030D-6E8A-4147-A177-3AD203B41FA5}">
                      <a16:colId xmlns:a16="http://schemas.microsoft.com/office/drawing/2014/main" val="20001"/>
                    </a:ext>
                  </a:extLst>
                </a:gridCol>
                <a:gridCol w="1712985">
                  <a:extLst>
                    <a:ext uri="{9D8B030D-6E8A-4147-A177-3AD203B41FA5}">
                      <a16:colId xmlns:a16="http://schemas.microsoft.com/office/drawing/2014/main" val="20002"/>
                    </a:ext>
                  </a:extLst>
                </a:gridCol>
                <a:gridCol w="1504118">
                  <a:extLst>
                    <a:ext uri="{9D8B030D-6E8A-4147-A177-3AD203B41FA5}">
                      <a16:colId xmlns:a16="http://schemas.microsoft.com/office/drawing/2014/main" val="20003"/>
                    </a:ext>
                  </a:extLst>
                </a:gridCol>
                <a:gridCol w="833475">
                  <a:extLst>
                    <a:ext uri="{9D8B030D-6E8A-4147-A177-3AD203B41FA5}">
                      <a16:colId xmlns:a16="http://schemas.microsoft.com/office/drawing/2014/main" val="20004"/>
                    </a:ext>
                  </a:extLst>
                </a:gridCol>
                <a:gridCol w="678656">
                  <a:extLst>
                    <a:ext uri="{9D8B030D-6E8A-4147-A177-3AD203B41FA5}">
                      <a16:colId xmlns:a16="http://schemas.microsoft.com/office/drawing/2014/main" val="20005"/>
                    </a:ext>
                  </a:extLst>
                </a:gridCol>
              </a:tblGrid>
              <a:tr h="228385">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広告メニュー</a:t>
                      </a:r>
                    </a:p>
                  </a:txBody>
                  <a:tcPr marL="91425" marR="91425" marT="45603" marB="4560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入稿素材</a:t>
                      </a:r>
                    </a:p>
                  </a:txBody>
                  <a:tcPr marL="91425" marR="91425" marT="45603" marB="4560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サイズ</a:t>
                      </a:r>
                    </a:p>
                  </a:txBody>
                  <a:tcPr marL="91425" marR="91425" marT="45603" marB="4560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容量</a:t>
                      </a:r>
                    </a:p>
                  </a:txBody>
                  <a:tcPr marL="91425" marR="91425" marT="45603" marB="4560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　入稿締切</a:t>
                      </a:r>
                    </a:p>
                  </a:txBody>
                  <a:tcPr marL="91425" marR="91425" marT="45603" marB="4560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原稿差替</a:t>
                      </a:r>
                    </a:p>
                  </a:txBody>
                  <a:tcPr marL="91425" marR="91425" marT="45603" marB="4560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extLst>
                  <a:ext uri="{0D108BD9-81ED-4DB2-BD59-A6C34878D82A}">
                    <a16:rowId xmlns:a16="http://schemas.microsoft.com/office/drawing/2014/main" val="10000"/>
                  </a:ext>
                </a:extLst>
              </a:tr>
              <a:tr h="347679">
                <a:tc rowSpan="7">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SP</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サイトジャック</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インパクトバナー部分の①静止画のみか②動画掲載は要選択。</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defRPr/>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さらに②の動画掲載の場合はパネルありか無しかのデザインを要選択。</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5" marR="91425" marT="45585" marB="45585"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①</a:t>
                      </a: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静止画素材</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インパクトバナー</a:t>
                      </a: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②</a:t>
                      </a: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動画素材</a:t>
                      </a: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a:t>
                      </a:r>
                      <a:r>
                        <a:rPr kumimoji="1" lang="en-US" altLang="ja-JP" sz="800" dirty="0">
                          <a:solidFill>
                            <a:schemeClr val="tx1"/>
                          </a:solidFill>
                          <a:latin typeface="メイリオ" pitchFamily="50" charset="-128"/>
                          <a:ea typeface="メイリオ" pitchFamily="50" charset="-128"/>
                          <a:cs typeface="メイリオ" pitchFamily="50" charset="-128"/>
                        </a:rPr>
                        <a:t>1</a:t>
                      </a: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インパクトバナー用ビデオファイル</a:t>
                      </a: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パネル部分*</a:t>
                      </a:r>
                      <a:r>
                        <a:rPr kumimoji="1" lang="en-US" altLang="ja-JP" sz="800" dirty="0">
                          <a:solidFill>
                            <a:schemeClr val="tx1"/>
                          </a:solidFill>
                          <a:latin typeface="メイリオ" pitchFamily="50" charset="-128"/>
                          <a:ea typeface="メイリオ" pitchFamily="50" charset="-128"/>
                          <a:cs typeface="メイリオ" pitchFamily="50" charset="-128"/>
                        </a:rPr>
                        <a:t>1</a:t>
                      </a:r>
                      <a:r>
                        <a:rPr kumimoji="1" lang="ja-JP" altLang="en-US" sz="800" dirty="0">
                          <a:solidFill>
                            <a:schemeClr val="tx1"/>
                          </a:solidFill>
                          <a:latin typeface="メイリオ" pitchFamily="50" charset="-128"/>
                          <a:ea typeface="メイリオ" pitchFamily="50" charset="-128"/>
                          <a:cs typeface="メイリオ" pitchFamily="50" charset="-128"/>
                        </a:rPr>
                        <a:t>の静止画素材</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インパクトバナー動画掲載背景パネル</a:t>
                      </a: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800" dirty="0">
                        <a:solidFill>
                          <a:schemeClr val="tx1"/>
                        </a:solidFill>
                        <a:latin typeface="メイリオ" pitchFamily="50" charset="-128"/>
                        <a:ea typeface="メイリオ" pitchFamily="50" charset="-128"/>
                        <a:cs typeface="メイリオ" pitchFamily="50" charset="-128"/>
                      </a:endParaRPr>
                    </a:p>
                  </a:txBody>
                  <a:tcPr marL="91425" marR="91425" marT="45585" marB="45585"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①</a:t>
                      </a: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静止画</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W828×H752px</a:t>
                      </a: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②</a:t>
                      </a: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動画</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＜パネルなしの場合＞</a:t>
                      </a: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W600xH500px</a:t>
                      </a: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＜パネル有の場合＞</a:t>
                      </a:r>
                      <a:br>
                        <a:rPr kumimoji="1" lang="en-US" altLang="ja-JP" sz="800" dirty="0">
                          <a:solidFill>
                            <a:schemeClr val="tx1"/>
                          </a:solidFill>
                          <a:latin typeface="メイリオ" pitchFamily="50" charset="-128"/>
                          <a:ea typeface="メイリオ" pitchFamily="50" charset="-128"/>
                          <a:cs typeface="メイリオ" pitchFamily="50" charset="-128"/>
                        </a:rPr>
                      </a:br>
                      <a:r>
                        <a:rPr kumimoji="1" lang="pl-PL" altLang="ja-JP" sz="800" dirty="0">
                          <a:solidFill>
                            <a:schemeClr val="tx1"/>
                          </a:solidFill>
                          <a:latin typeface="メイリオ" pitchFamily="50" charset="-128"/>
                          <a:ea typeface="メイリオ" pitchFamily="50" charset="-128"/>
                          <a:cs typeface="メイリオ" pitchFamily="50" charset="-128"/>
                        </a:rPr>
                        <a:t>W</a:t>
                      </a:r>
                      <a:r>
                        <a:rPr kumimoji="1" lang="en-US" altLang="ja-JP" sz="800" dirty="0">
                          <a:solidFill>
                            <a:schemeClr val="tx1"/>
                          </a:solidFill>
                          <a:latin typeface="メイリオ" pitchFamily="50" charset="-128"/>
                          <a:ea typeface="メイリオ" pitchFamily="50" charset="-128"/>
                          <a:cs typeface="メイリオ" pitchFamily="50" charset="-128"/>
                        </a:rPr>
                        <a:t>800</a:t>
                      </a:r>
                      <a:r>
                        <a:rPr kumimoji="1" lang="pl-PL" altLang="ja-JP" sz="800" dirty="0">
                          <a:solidFill>
                            <a:schemeClr val="tx1"/>
                          </a:solidFill>
                          <a:latin typeface="メイリオ" pitchFamily="50" charset="-128"/>
                          <a:ea typeface="メイリオ" pitchFamily="50" charset="-128"/>
                          <a:cs typeface="メイリオ" pitchFamily="50" charset="-128"/>
                        </a:rPr>
                        <a:t>×H4</a:t>
                      </a:r>
                      <a:r>
                        <a:rPr kumimoji="1" lang="en-US" altLang="ja-JP" sz="800" dirty="0">
                          <a:solidFill>
                            <a:schemeClr val="tx1"/>
                          </a:solidFill>
                          <a:latin typeface="メイリオ" pitchFamily="50" charset="-128"/>
                          <a:ea typeface="メイリオ" pitchFamily="50" charset="-128"/>
                          <a:cs typeface="メイリオ" pitchFamily="50" charset="-128"/>
                        </a:rPr>
                        <a:t>50px</a:t>
                      </a:r>
                      <a:r>
                        <a:rPr kumimoji="1" lang="ja-JP" altLang="pl-PL" sz="800" dirty="0">
                          <a:solidFill>
                            <a:schemeClr val="tx1"/>
                          </a:solidFill>
                          <a:latin typeface="メイリオ" pitchFamily="50" charset="-128"/>
                          <a:ea typeface="メイリオ" pitchFamily="50" charset="-128"/>
                          <a:cs typeface="メイリオ" pitchFamily="50" charset="-128"/>
                        </a:rPr>
                        <a:t>以上</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W1792×H1008px</a:t>
                      </a:r>
                      <a:r>
                        <a:rPr kumimoji="1" lang="ja-JP" altLang="pl-PL" sz="800" dirty="0">
                          <a:solidFill>
                            <a:schemeClr val="tx1"/>
                          </a:solidFill>
                          <a:latin typeface="メイリオ" pitchFamily="50" charset="-128"/>
                          <a:ea typeface="メイリオ" pitchFamily="50" charset="-128"/>
                          <a:cs typeface="メイリオ" pitchFamily="50" charset="-128"/>
                        </a:rPr>
                        <a:t>以下</a:t>
                      </a: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pl-PL" sz="800" dirty="0">
                          <a:solidFill>
                            <a:schemeClr val="tx1"/>
                          </a:solidFill>
                          <a:latin typeface="メイリオ" pitchFamily="50" charset="-128"/>
                          <a:ea typeface="メイリオ" pitchFamily="50" charset="-128"/>
                          <a:cs typeface="メイリオ" pitchFamily="50" charset="-128"/>
                        </a:rPr>
                        <a:t>（</a:t>
                      </a:r>
                      <a:r>
                        <a:rPr kumimoji="1" lang="pl-PL" altLang="ja-JP" sz="800" dirty="0">
                          <a:solidFill>
                            <a:schemeClr val="tx1"/>
                          </a:solidFill>
                          <a:latin typeface="メイリオ" pitchFamily="50" charset="-128"/>
                          <a:ea typeface="メイリオ" pitchFamily="50" charset="-128"/>
                          <a:cs typeface="メイリオ" pitchFamily="50" charset="-128"/>
                        </a:rPr>
                        <a:t>16</a:t>
                      </a: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pl-PL" altLang="ja-JP" sz="800" dirty="0">
                          <a:solidFill>
                            <a:schemeClr val="tx1"/>
                          </a:solidFill>
                          <a:latin typeface="メイリオ" pitchFamily="50" charset="-128"/>
                          <a:ea typeface="メイリオ" pitchFamily="50" charset="-128"/>
                          <a:cs typeface="メイリオ" pitchFamily="50" charset="-128"/>
                        </a:rPr>
                        <a:t>9</a:t>
                      </a:r>
                      <a:r>
                        <a:rPr kumimoji="1" lang="ja-JP" altLang="pl-PL" sz="800" dirty="0">
                          <a:solidFill>
                            <a:schemeClr val="tx1"/>
                          </a:solidFill>
                          <a:latin typeface="メイリオ" pitchFamily="50" charset="-128"/>
                          <a:ea typeface="メイリオ" pitchFamily="50" charset="-128"/>
                          <a:cs typeface="メイリオ" pitchFamily="50" charset="-128"/>
                        </a:rPr>
                        <a:t>）</a:t>
                      </a: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静止画</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パネル有の場合のパネル部分</a:t>
                      </a: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W828×H752px</a:t>
                      </a:r>
                    </a:p>
                  </a:txBody>
                  <a:tcPr marL="91425" marR="91425" marT="45585" marB="45585"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①</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静止画</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p>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200KB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a:t>
                      </a: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／アニメ不可</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pP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②</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動画</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p>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MP4</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MOV</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100MB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　</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a:t>
                      </a:r>
                    </a:p>
                    <a:p>
                      <a:pPr marL="0" marR="0" lvl="0" indent="0" algn="l" defTabSz="914400" rtl="0" eaLnBrk="0" fontAlgn="ctr" latinLnBrk="0" hangingPunct="0">
                        <a:lnSpc>
                          <a:spcPct val="100000"/>
                        </a:lnSpc>
                        <a:spcBef>
                          <a:spcPct val="0"/>
                        </a:spcBef>
                        <a:spcAft>
                          <a:spcPct val="0"/>
                        </a:spcAft>
                        <a:buClrTx/>
                        <a:buSzTx/>
                        <a:buFontTx/>
                        <a:buNone/>
                        <a:tabLst/>
                      </a:pP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静止画</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dirty="0">
                          <a:solidFill>
                            <a:schemeClr val="tx1"/>
                          </a:solidFill>
                          <a:latin typeface="メイリオ" pitchFamily="50" charset="-128"/>
                          <a:ea typeface="メイリオ" pitchFamily="50" charset="-128"/>
                          <a:cs typeface="メイリオ" pitchFamily="50" charset="-128"/>
                        </a:rPr>
                        <a:t>パネル有の場合のパネル部分</a:t>
                      </a: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200KB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a:t>
                      </a: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／アニメ不可</a:t>
                      </a:r>
                    </a:p>
                    <a:p>
                      <a:pPr marL="0" marR="0" lvl="0" indent="0" algn="l" defTabSz="914400" rtl="0" eaLnBrk="0" fontAlgn="ctr" latinLnBrk="0" hangingPunct="0">
                        <a:lnSpc>
                          <a:spcPct val="100000"/>
                        </a:lnSpc>
                        <a:spcBef>
                          <a:spcPct val="0"/>
                        </a:spcBef>
                        <a:spcAft>
                          <a:spcPct val="0"/>
                        </a:spcAft>
                        <a:buClrTx/>
                        <a:buSzTx/>
                        <a:buFontTx/>
                        <a:buNone/>
                        <a:tabLst/>
                      </a:pP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5" marR="91425" marT="45585" marB="45585"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rowSpan="7">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静止画で実施</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ctr"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10</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営業日前</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ctr" defTabSz="914400" rtl="0" eaLnBrk="0" fontAlgn="ctr" latinLnBrk="0" hangingPunct="0">
                        <a:lnSpc>
                          <a:spcPct val="100000"/>
                        </a:lnSpc>
                        <a:spcBef>
                          <a:spcPct val="0"/>
                        </a:spcBef>
                        <a:spcAft>
                          <a:spcPct val="0"/>
                        </a:spcAft>
                        <a:buClrTx/>
                        <a:buSzTx/>
                        <a:buFontTx/>
                        <a:buNone/>
                        <a:tabLst/>
                      </a:pP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動画で実施</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ctr"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15</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営業日前</a:t>
                      </a:r>
                    </a:p>
                  </a:txBody>
                  <a:tcPr marL="91425" marR="91425" marT="45603" marB="4560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rowSpan="7">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不可</a:t>
                      </a:r>
                    </a:p>
                  </a:txBody>
                  <a:tcPr marL="91425" marR="91425" marT="45603" marB="4560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17822">
                <a:tc vMerge="1">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9" marR="91429" marT="45602" marB="4560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静止画素材</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ヘッダーバナー</a:t>
                      </a:r>
                      <a:endParaRPr kumimoji="1" lang="en-US" altLang="ja-JP" sz="800" dirty="0">
                        <a:solidFill>
                          <a:schemeClr val="tx1"/>
                        </a:solidFill>
                        <a:latin typeface="メイリオ" pitchFamily="50" charset="-128"/>
                        <a:ea typeface="メイリオ" pitchFamily="50" charset="-128"/>
                        <a:cs typeface="メイリオ" pitchFamily="50" charset="-128"/>
                      </a:endParaRPr>
                    </a:p>
                  </a:txBody>
                  <a:tcPr marL="91425" marR="91425" marT="45585" marB="45585"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W640×H200px</a:t>
                      </a:r>
                    </a:p>
                  </a:txBody>
                  <a:tcPr marL="91425" marR="91425" marT="45585" marB="45585"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100KB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a:t>
                      </a: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／アニメ不可</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5" marR="91425" marT="45585" marB="45585"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0" fontAlgn="ctr" latinLnBrk="0" hangingPunct="0">
                        <a:lnSpc>
                          <a:spcPct val="100000"/>
                        </a:lnSpc>
                        <a:spcBef>
                          <a:spcPct val="0"/>
                        </a:spcBef>
                        <a:spcAft>
                          <a:spcPct val="0"/>
                        </a:spcAft>
                        <a:buClrTx/>
                        <a:buSzTx/>
                        <a:buFontTx/>
                        <a:buNone/>
                        <a:tabLst/>
                      </a:pP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9" marR="91429" marT="45602" marB="4560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0" fontAlgn="ctr" latinLnBrk="0" hangingPunct="0">
                        <a:lnSpc>
                          <a:spcPct val="100000"/>
                        </a:lnSpc>
                        <a:spcBef>
                          <a:spcPct val="0"/>
                        </a:spcBef>
                        <a:spcAft>
                          <a:spcPct val="0"/>
                        </a:spcAft>
                        <a:buClrTx/>
                        <a:buSzTx/>
                        <a:buFontTx/>
                        <a:buNone/>
                        <a:tabLst/>
                      </a:pP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9" marR="91429" marT="45602" marB="4560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32048">
                <a:tc vMerge="1">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9" marR="91429" marT="45602" marB="4560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静止画素材</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フッターバナー</a:t>
                      </a:r>
                      <a:endParaRPr kumimoji="1" lang="en-US" altLang="ja-JP" sz="800" dirty="0">
                        <a:solidFill>
                          <a:schemeClr val="tx1"/>
                        </a:solidFill>
                        <a:latin typeface="メイリオ" pitchFamily="50" charset="-128"/>
                        <a:ea typeface="メイリオ" pitchFamily="50" charset="-128"/>
                        <a:cs typeface="メイリオ" pitchFamily="50" charset="-128"/>
                      </a:endParaRPr>
                    </a:p>
                  </a:txBody>
                  <a:tcPr marL="91425" marR="91425" marT="45585" marB="45585"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W640×H200px</a:t>
                      </a:r>
                    </a:p>
                  </a:txBody>
                  <a:tcPr marL="91425" marR="91425" marT="45585" marB="45585"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100KB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a:t>
                      </a: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／アニメ不可</a:t>
                      </a:r>
                    </a:p>
                  </a:txBody>
                  <a:tcPr marL="91425" marR="91425" marT="45585" marB="45585"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0" fontAlgn="ctr" latinLnBrk="0" hangingPunct="0">
                        <a:lnSpc>
                          <a:spcPct val="100000"/>
                        </a:lnSpc>
                        <a:spcBef>
                          <a:spcPct val="0"/>
                        </a:spcBef>
                        <a:spcAft>
                          <a:spcPct val="0"/>
                        </a:spcAft>
                        <a:buClrTx/>
                        <a:buSzTx/>
                        <a:buFontTx/>
                        <a:buNone/>
                        <a:tabLst/>
                      </a:pP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9" marR="91429" marT="45602" marB="4560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0" fontAlgn="ctr" latinLnBrk="0" hangingPunct="0">
                        <a:lnSpc>
                          <a:spcPct val="100000"/>
                        </a:lnSpc>
                        <a:spcBef>
                          <a:spcPct val="0"/>
                        </a:spcBef>
                        <a:spcAft>
                          <a:spcPct val="0"/>
                        </a:spcAft>
                        <a:buClrTx/>
                        <a:buSzTx/>
                        <a:buFontTx/>
                        <a:buNone/>
                        <a:tabLst/>
                      </a:pP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9" marR="91429" marT="45602" marB="4560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78749">
                <a:tc vMerge="1">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9" marR="91429" marT="45602" marB="4560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静止画素材</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記事中バナー</a:t>
                      </a: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インラインバナー</a:t>
                      </a:r>
                      <a:r>
                        <a:rPr kumimoji="1" lang="en-US" altLang="ja-JP" sz="800" dirty="0">
                          <a:solidFill>
                            <a:schemeClr val="tx1"/>
                          </a:solidFill>
                          <a:latin typeface="メイリオ" pitchFamily="50" charset="-128"/>
                          <a:ea typeface="メイリオ" pitchFamily="50" charset="-128"/>
                          <a:cs typeface="メイリオ" pitchFamily="50" charset="-128"/>
                        </a:rPr>
                        <a:t>(SPUR</a:t>
                      </a:r>
                      <a:r>
                        <a:rPr kumimoji="1" lang="ja-JP" altLang="en-US" sz="800" dirty="0">
                          <a:solidFill>
                            <a:schemeClr val="tx1"/>
                          </a:solidFill>
                          <a:latin typeface="メイリオ" pitchFamily="50" charset="-128"/>
                          <a:ea typeface="メイリオ" pitchFamily="50" charset="-128"/>
                          <a:cs typeface="メイリオ" pitchFamily="50" charset="-128"/>
                        </a:rPr>
                        <a:t>のみ）</a:t>
                      </a: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00" strike="sngStrike" dirty="0">
                        <a:solidFill>
                          <a:schemeClr val="tx1"/>
                        </a:solidFill>
                        <a:latin typeface="メイリオ" pitchFamily="50" charset="-128"/>
                        <a:ea typeface="メイリオ" pitchFamily="50" charset="-128"/>
                        <a:cs typeface="メイリオ" pitchFamily="50" charset="-128"/>
                      </a:endParaRPr>
                    </a:p>
                  </a:txBody>
                  <a:tcPr marL="91425" marR="91425" marT="45585" marB="45585"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W600xH500px</a:t>
                      </a:r>
                    </a:p>
                  </a:txBody>
                  <a:tcPr marL="91425" marR="91425" marT="45585" marB="45585"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200KB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a:t>
                      </a: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／アニメ不可</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（記事中とインラインバナーは同クリエイティブ可）</a:t>
                      </a:r>
                    </a:p>
                  </a:txBody>
                  <a:tcPr marL="91425" marR="91425" marT="45585" marB="45585"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0" fontAlgn="ctr" latinLnBrk="0" hangingPunct="0">
                        <a:lnSpc>
                          <a:spcPct val="100000"/>
                        </a:lnSpc>
                        <a:spcBef>
                          <a:spcPct val="0"/>
                        </a:spcBef>
                        <a:spcAft>
                          <a:spcPct val="0"/>
                        </a:spcAft>
                        <a:buClrTx/>
                        <a:buSzTx/>
                        <a:buFontTx/>
                        <a:buNone/>
                        <a:tabLst/>
                        <a:defRPr/>
                      </a:pP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9" marR="91429" marT="45602" marB="4560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0" fontAlgn="ctr" latinLnBrk="0" hangingPunct="0">
                        <a:lnSpc>
                          <a:spcPct val="100000"/>
                        </a:lnSpc>
                        <a:spcBef>
                          <a:spcPct val="0"/>
                        </a:spcBef>
                        <a:spcAft>
                          <a:spcPct val="0"/>
                        </a:spcAft>
                        <a:buClrTx/>
                        <a:buSzTx/>
                        <a:buFontTx/>
                        <a:buNone/>
                        <a:tabLst/>
                      </a:pP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9" marR="91429" marT="45602" marB="4560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36336">
                <a:tc vMerge="1">
                  <a:txBody>
                    <a:bodyPr/>
                    <a:lstStyle/>
                    <a:p>
                      <a:endParaRPr kumimoji="1" lang="ja-JP" altLang="en-US"/>
                    </a:p>
                  </a:txBody>
                  <a:tcPr/>
                </a:tc>
                <a:tc>
                  <a:txBody>
                    <a:bodyPr/>
                    <a:lstStyle/>
                    <a:p>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オプション</a:t>
                      </a:r>
                      <a:r>
                        <a:rPr kumimoji="1" lang="en-US" altLang="ja-JP" sz="800" dirty="0">
                          <a:solidFill>
                            <a:schemeClr val="tx1"/>
                          </a:solidFill>
                          <a:latin typeface="メイリオ" pitchFamily="50" charset="-128"/>
                          <a:ea typeface="メイリオ" pitchFamily="50" charset="-128"/>
                          <a:cs typeface="メイリオ" pitchFamily="50" charset="-128"/>
                        </a:rPr>
                        <a:t>】</a:t>
                      </a:r>
                    </a:p>
                    <a:p>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静止画</a:t>
                      </a:r>
                      <a:r>
                        <a:rPr kumimoji="1" lang="en-US" altLang="ja-JP" sz="800" dirty="0">
                          <a:solidFill>
                            <a:schemeClr val="tx1"/>
                          </a:solidFill>
                          <a:latin typeface="メイリオ" pitchFamily="50" charset="-128"/>
                          <a:ea typeface="メイリオ" pitchFamily="50" charset="-128"/>
                          <a:cs typeface="メイリオ" pitchFamily="50" charset="-128"/>
                        </a:rPr>
                        <a:t>or</a:t>
                      </a:r>
                      <a:r>
                        <a:rPr kumimoji="1" lang="ja-JP" altLang="en-US" sz="800" dirty="0">
                          <a:solidFill>
                            <a:schemeClr val="tx1"/>
                          </a:solidFill>
                          <a:latin typeface="メイリオ" pitchFamily="50" charset="-128"/>
                          <a:ea typeface="メイリオ" pitchFamily="50" charset="-128"/>
                          <a:cs typeface="メイリオ" pitchFamily="50" charset="-128"/>
                        </a:rPr>
                        <a:t>動画素材</a:t>
                      </a:r>
                      <a:r>
                        <a:rPr kumimoji="1" lang="en-US" altLang="ja-JP" sz="800" dirty="0">
                          <a:solidFill>
                            <a:schemeClr val="tx1"/>
                          </a:solidFill>
                          <a:latin typeface="メイリオ" pitchFamily="50" charset="-128"/>
                          <a:ea typeface="メイリオ" pitchFamily="50" charset="-128"/>
                          <a:cs typeface="メイリオ" pitchFamily="50" charset="-128"/>
                        </a:rPr>
                        <a:t>】</a:t>
                      </a:r>
                    </a:p>
                    <a:p>
                      <a:r>
                        <a:rPr kumimoji="1" lang="ja-JP" altLang="en-US" sz="800" dirty="0">
                          <a:solidFill>
                            <a:schemeClr val="tx1"/>
                          </a:solidFill>
                          <a:latin typeface="メイリオ" pitchFamily="50" charset="-128"/>
                          <a:ea typeface="メイリオ" pitchFamily="50" charset="-128"/>
                          <a:cs typeface="メイリオ" pitchFamily="50" charset="-128"/>
                        </a:rPr>
                        <a:t>インタースクローラー</a:t>
                      </a:r>
                      <a:endParaRPr kumimoji="1" lang="en-US" altLang="ja-JP" sz="800" dirty="0">
                        <a:solidFill>
                          <a:schemeClr val="tx1"/>
                        </a:solidFill>
                        <a:latin typeface="メイリオ" pitchFamily="50" charset="-128"/>
                        <a:ea typeface="メイリオ" pitchFamily="50" charset="-128"/>
                        <a:cs typeface="メイリオ" pitchFamily="50" charset="-128"/>
                      </a:endParaRPr>
                    </a:p>
                    <a:p>
                      <a:r>
                        <a:rPr kumimoji="1" lang="en-US" altLang="ja-JP" sz="800" dirty="0">
                          <a:solidFill>
                            <a:schemeClr val="tx1"/>
                          </a:solidFill>
                          <a:latin typeface="メイリオ" pitchFamily="50" charset="-128"/>
                          <a:ea typeface="メイリオ" pitchFamily="50" charset="-128"/>
                        </a:rPr>
                        <a:t>※</a:t>
                      </a:r>
                      <a:r>
                        <a:rPr kumimoji="1" lang="ja-JP" altLang="en-US" sz="800" dirty="0">
                          <a:solidFill>
                            <a:schemeClr val="tx1"/>
                          </a:solidFill>
                          <a:latin typeface="メイリオ" pitchFamily="50" charset="-128"/>
                          <a:ea typeface="メイリオ" pitchFamily="50" charset="-128"/>
                        </a:rPr>
                        <a:t>記事中バナー</a:t>
                      </a:r>
                      <a:r>
                        <a:rPr kumimoji="1" lang="en-US" altLang="ja-JP" sz="800" dirty="0">
                          <a:solidFill>
                            <a:schemeClr val="tx1"/>
                          </a:solidFill>
                          <a:latin typeface="メイリオ" pitchFamily="50" charset="-128"/>
                          <a:ea typeface="メイリオ" pitchFamily="50" charset="-128"/>
                        </a:rPr>
                        <a:t>1</a:t>
                      </a:r>
                      <a:r>
                        <a:rPr kumimoji="1" lang="ja-JP" altLang="en-US" sz="800" dirty="0">
                          <a:solidFill>
                            <a:schemeClr val="tx1"/>
                          </a:solidFill>
                          <a:latin typeface="メイリオ" pitchFamily="50" charset="-128"/>
                          <a:ea typeface="メイリオ" pitchFamily="50" charset="-128"/>
                        </a:rPr>
                        <a:t>をインタースクローラーに変更の場合はこちら。</a:t>
                      </a:r>
                      <a:endParaRPr kumimoji="1" lang="en-US" altLang="ja-JP" sz="800" dirty="0">
                        <a:solidFill>
                          <a:schemeClr val="tx1"/>
                        </a:solidFill>
                        <a:latin typeface="メイリオ" pitchFamily="50" charset="-128"/>
                        <a:ea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挙動は</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23P</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を参照してください。</a:t>
                      </a:r>
                    </a:p>
                  </a:txBody>
                  <a:tcPr marL="91425" marR="91425" marT="45585" marB="45585"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＜静止画＞</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W600×H1200px</a:t>
                      </a:r>
                    </a:p>
                    <a:p>
                      <a:pPr marL="0" marR="0" lvl="0" indent="0" algn="l" defTabSz="914400" rtl="0" eaLnBrk="0" fontAlgn="ctr" latinLnBrk="0" hangingPunct="0">
                        <a:lnSpc>
                          <a:spcPct val="100000"/>
                        </a:lnSpc>
                        <a:spcBef>
                          <a:spcPct val="0"/>
                        </a:spcBef>
                        <a:spcAft>
                          <a:spcPct val="0"/>
                        </a:spcAft>
                        <a:buClrTx/>
                        <a:buSzTx/>
                        <a:buFontTx/>
                        <a:buNone/>
                        <a:tabLst/>
                        <a:defRPr/>
                      </a:pP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defRPr/>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＜動画＞</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defRPr/>
                      </a:pPr>
                      <a:r>
                        <a:rPr lang="en-US" altLang="ja-JP" sz="800" u="none" strike="noStrike" baseline="0" dirty="0">
                          <a:solidFill>
                            <a:schemeClr val="tx1"/>
                          </a:solidFill>
                          <a:effectLst/>
                          <a:latin typeface="メイリオ" pitchFamily="50" charset="-128"/>
                          <a:ea typeface="メイリオ" pitchFamily="50" charset="-128"/>
                          <a:cs typeface="メイリオ" pitchFamily="50" charset="-128"/>
                        </a:rPr>
                        <a:t>W450×H800px</a:t>
                      </a:r>
                      <a:r>
                        <a:rPr lang="ja-JP" altLang="en-US" sz="800" u="none" strike="noStrike" baseline="0" dirty="0">
                          <a:solidFill>
                            <a:schemeClr val="tx1"/>
                          </a:solidFill>
                          <a:effectLst/>
                          <a:latin typeface="メイリオ" pitchFamily="50" charset="-128"/>
                          <a:ea typeface="メイリオ" pitchFamily="50" charset="-128"/>
                          <a:cs typeface="メイリオ" pitchFamily="50" charset="-128"/>
                        </a:rPr>
                        <a:t>以上（</a:t>
                      </a:r>
                      <a:r>
                        <a:rPr lang="en-US" altLang="ja-JP" sz="800" u="none" strike="noStrike" baseline="0" dirty="0">
                          <a:solidFill>
                            <a:schemeClr val="tx1"/>
                          </a:solidFill>
                          <a:effectLst/>
                          <a:latin typeface="メイリオ" pitchFamily="50" charset="-128"/>
                          <a:ea typeface="メイリオ" pitchFamily="50" charset="-128"/>
                          <a:cs typeface="メイリオ" pitchFamily="50" charset="-128"/>
                        </a:rPr>
                        <a:t>9:16</a:t>
                      </a:r>
                      <a:r>
                        <a:rPr lang="ja-JP" altLang="en-US" sz="800" u="none" strike="noStrike" baseline="0" dirty="0">
                          <a:solidFill>
                            <a:schemeClr val="tx1"/>
                          </a:solidFill>
                          <a:effectLst/>
                          <a:latin typeface="メイリオ" pitchFamily="50" charset="-128"/>
                          <a:ea typeface="メイリオ" pitchFamily="50" charset="-128"/>
                          <a:cs typeface="メイリオ" pitchFamily="50" charset="-128"/>
                        </a:rPr>
                        <a:t>）</a:t>
                      </a:r>
                      <a:endParaRPr kumimoji="1" lang="ja-JP" altLang="en-US" sz="800" dirty="0">
                        <a:solidFill>
                          <a:schemeClr val="tx1"/>
                        </a:solidFill>
                      </a:endParaRPr>
                    </a:p>
                  </a:txBody>
                  <a:tcPr marL="91425" marR="91425" marT="45585" marB="45585"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＜静止画＞</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200KB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以内／アニメ不可</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defRPr/>
                      </a:pP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defRPr/>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＜動画＞</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indent="0" algn="l" defTabSz="914400" rtl="0" eaLnBrk="1" fontAlgn="ctr" latinLnBrk="0" hangingPunct="1">
                        <a:lnSpc>
                          <a:spcPct val="100000"/>
                        </a:lnSpc>
                        <a:spcBef>
                          <a:spcPts val="0"/>
                        </a:spcBef>
                        <a:spcAft>
                          <a:spcPts val="0"/>
                        </a:spcAft>
                        <a:buClrTx/>
                        <a:buSzTx/>
                        <a:buFontTx/>
                        <a:buNone/>
                        <a:tabLst/>
                        <a:defRPr/>
                      </a:pPr>
                      <a:r>
                        <a:rPr lang="en-US" altLang="ja-JP" sz="800" u="none" strike="noStrike" baseline="0" dirty="0">
                          <a:solidFill>
                            <a:schemeClr val="tx1"/>
                          </a:solidFill>
                          <a:effectLst/>
                          <a:latin typeface="メイリオ" pitchFamily="50" charset="-128"/>
                          <a:ea typeface="メイリオ" pitchFamily="50" charset="-128"/>
                          <a:cs typeface="メイリオ" pitchFamily="50" charset="-128"/>
                        </a:rPr>
                        <a:t>100MB</a:t>
                      </a:r>
                      <a:r>
                        <a:rPr lang="ja-JP" altLang="en-US" sz="800" u="none" strike="noStrike" baseline="0" dirty="0">
                          <a:solidFill>
                            <a:schemeClr val="tx1"/>
                          </a:solidFill>
                          <a:effectLst/>
                          <a:latin typeface="メイリオ" pitchFamily="50" charset="-128"/>
                          <a:ea typeface="メイリオ" pitchFamily="50" charset="-128"/>
                          <a:cs typeface="メイリオ" pitchFamily="50" charset="-128"/>
                        </a:rPr>
                        <a:t>以内、</a:t>
                      </a:r>
                      <a:r>
                        <a:rPr lang="en-US" altLang="ja-JP" sz="800" u="none" strike="noStrike" baseline="0" dirty="0">
                          <a:solidFill>
                            <a:schemeClr val="tx1"/>
                          </a:solidFill>
                          <a:effectLst/>
                          <a:latin typeface="メイリオ" pitchFamily="50" charset="-128"/>
                          <a:ea typeface="メイリオ" pitchFamily="50" charset="-128"/>
                          <a:cs typeface="メイリオ" pitchFamily="50" charset="-128"/>
                        </a:rPr>
                        <a:t>MOV</a:t>
                      </a:r>
                      <a:r>
                        <a:rPr lang="ja-JP" altLang="en-US" sz="800" u="none" strike="noStrike" baseline="0" dirty="0">
                          <a:solidFill>
                            <a:schemeClr val="tx1"/>
                          </a:solidFill>
                          <a:effectLst/>
                          <a:latin typeface="メイリオ" pitchFamily="50" charset="-128"/>
                          <a:ea typeface="メイリオ" pitchFamily="50" charset="-128"/>
                          <a:cs typeface="メイリオ" pitchFamily="50" charset="-128"/>
                        </a:rPr>
                        <a:t>・</a:t>
                      </a:r>
                      <a:r>
                        <a:rPr lang="en-US" altLang="ja-JP" sz="800" u="none" strike="noStrike" baseline="0" dirty="0">
                          <a:solidFill>
                            <a:schemeClr val="tx1"/>
                          </a:solidFill>
                          <a:effectLst/>
                          <a:latin typeface="メイリオ" pitchFamily="50" charset="-128"/>
                          <a:ea typeface="メイリオ" pitchFamily="50" charset="-128"/>
                          <a:cs typeface="メイリオ" pitchFamily="50" charset="-128"/>
                        </a:rPr>
                        <a:t>MP4</a:t>
                      </a:r>
                    </a:p>
                    <a:p>
                      <a:pPr marL="0" marR="0" indent="0" algn="l" defTabSz="914400" rtl="0" eaLnBrk="1" fontAlgn="ctr" latinLnBrk="0" hangingPunct="1">
                        <a:lnSpc>
                          <a:spcPct val="100000"/>
                        </a:lnSpc>
                        <a:spcBef>
                          <a:spcPts val="0"/>
                        </a:spcBef>
                        <a:spcAft>
                          <a:spcPts val="0"/>
                        </a:spcAft>
                        <a:buClrTx/>
                        <a:buSzTx/>
                        <a:buFontTx/>
                        <a:buNone/>
                        <a:tabLst/>
                        <a:defRPr/>
                      </a:pPr>
                      <a:r>
                        <a:rPr lang="en-US" altLang="ja-JP" sz="800" u="none" strike="noStrike" baseline="0" dirty="0">
                          <a:solidFill>
                            <a:schemeClr val="tx1"/>
                          </a:solidFill>
                          <a:effectLst/>
                          <a:latin typeface="メイリオ" pitchFamily="50" charset="-128"/>
                          <a:ea typeface="メイリオ" pitchFamily="50" charset="-128"/>
                          <a:cs typeface="メイリオ" pitchFamily="50" charset="-128"/>
                        </a:rPr>
                        <a:t>15</a:t>
                      </a:r>
                      <a:r>
                        <a:rPr lang="ja-JP" altLang="en-US" sz="800" u="none" strike="noStrike" baseline="0" dirty="0">
                          <a:solidFill>
                            <a:schemeClr val="tx1"/>
                          </a:solidFill>
                          <a:effectLst/>
                          <a:latin typeface="メイリオ" pitchFamily="50" charset="-128"/>
                          <a:ea typeface="メイリオ" pitchFamily="50" charset="-128"/>
                          <a:cs typeface="メイリオ" pitchFamily="50" charset="-128"/>
                        </a:rPr>
                        <a:t>秒以内</a:t>
                      </a:r>
                      <a:endParaRPr lang="en-US" altLang="ja-JP" sz="800" u="none" strike="noStrike" baseline="0" dirty="0">
                        <a:solidFill>
                          <a:schemeClr val="tx1"/>
                        </a:solidFill>
                        <a:effectLst/>
                        <a:latin typeface="メイリオ" pitchFamily="50" charset="-128"/>
                        <a:ea typeface="メイリオ" pitchFamily="50" charset="-128"/>
                        <a:cs typeface="メイリオ" pitchFamily="50" charset="-128"/>
                      </a:endParaRPr>
                    </a:p>
                  </a:txBody>
                  <a:tcPr marL="91425" marR="91425" marT="45585" marB="45585"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667195735"/>
                  </a:ext>
                </a:extLst>
              </a:tr>
              <a:tr h="443824">
                <a:tc vMerge="1">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7" marR="91427" marT="45595" marB="45595"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【SPUR</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限定オプション</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p>
                    <a:p>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静止画素材</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p>
                    <a:p>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インタースティシャル</a:t>
                      </a:r>
                    </a:p>
                  </a:txBody>
                  <a:tcPr marL="91425" marR="91425" marT="45585" marB="45585"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1" lang="en-US" altLang="ja-JP" sz="800" dirty="0">
                          <a:solidFill>
                            <a:schemeClr val="tx1"/>
                          </a:solidFill>
                          <a:latin typeface="メイリオ" panose="020B0604030504040204" pitchFamily="50" charset="-128"/>
                          <a:ea typeface="メイリオ" panose="020B0604030504040204" pitchFamily="50" charset="-128"/>
                        </a:rPr>
                        <a:t>W640xH960px</a:t>
                      </a:r>
                      <a:endParaRPr kumimoji="1" lang="ja-JP" altLang="en-US" sz="800" dirty="0">
                        <a:solidFill>
                          <a:schemeClr val="tx1"/>
                        </a:solidFill>
                        <a:latin typeface="メイリオ" panose="020B0604030504040204" pitchFamily="50" charset="-128"/>
                        <a:ea typeface="メイリオ" panose="020B0604030504040204" pitchFamily="50" charset="-128"/>
                      </a:endParaRPr>
                    </a:p>
                  </a:txBody>
                  <a:tcPr marL="91425" marR="91425" marT="45585" marB="45585"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lang="en-US" altLang="ja-JP" sz="800" u="none" strike="noStrike" baseline="0" dirty="0">
                          <a:solidFill>
                            <a:schemeClr val="tx1"/>
                          </a:solidFill>
                          <a:effectLst/>
                          <a:latin typeface="メイリオ" pitchFamily="50" charset="-128"/>
                          <a:ea typeface="メイリオ" pitchFamily="50" charset="-128"/>
                          <a:cs typeface="メイリオ" pitchFamily="50" charset="-128"/>
                        </a:rPr>
                        <a:t>GIF</a:t>
                      </a:r>
                      <a:r>
                        <a:rPr lang="ja-JP" altLang="en-US" sz="800" u="none" strike="noStrike" baseline="0" dirty="0">
                          <a:solidFill>
                            <a:schemeClr val="tx1"/>
                          </a:solidFill>
                          <a:effectLst/>
                          <a:latin typeface="メイリオ" pitchFamily="50" charset="-128"/>
                          <a:ea typeface="メイリオ" pitchFamily="50" charset="-128"/>
                          <a:cs typeface="メイリオ" pitchFamily="50" charset="-128"/>
                        </a:rPr>
                        <a:t>・</a:t>
                      </a:r>
                      <a:r>
                        <a:rPr lang="en-US" altLang="ja-JP" sz="800" u="none" strike="noStrike" baseline="0" dirty="0">
                          <a:solidFill>
                            <a:schemeClr val="tx1"/>
                          </a:solidFill>
                          <a:effectLst/>
                          <a:latin typeface="メイリオ" pitchFamily="50" charset="-128"/>
                          <a:ea typeface="メイリオ" pitchFamily="50" charset="-128"/>
                          <a:cs typeface="メイリオ" pitchFamily="50" charset="-128"/>
                        </a:rPr>
                        <a:t>JPG</a:t>
                      </a:r>
                      <a:r>
                        <a:rPr lang="ja-JP" altLang="en-US" sz="800" u="none" strike="noStrike" baseline="0" dirty="0">
                          <a:solidFill>
                            <a:schemeClr val="tx1"/>
                          </a:solidFill>
                          <a:effectLst/>
                          <a:latin typeface="メイリオ" pitchFamily="50" charset="-128"/>
                          <a:ea typeface="メイリオ" pitchFamily="50" charset="-128"/>
                          <a:cs typeface="メイリオ" pitchFamily="50" charset="-128"/>
                        </a:rPr>
                        <a:t>／</a:t>
                      </a:r>
                      <a:r>
                        <a:rPr lang="en-US" altLang="ja-JP" sz="800" u="none" strike="noStrike" baseline="0" dirty="0">
                          <a:solidFill>
                            <a:schemeClr val="tx1"/>
                          </a:solidFill>
                          <a:effectLst/>
                          <a:latin typeface="メイリオ" pitchFamily="50" charset="-128"/>
                          <a:ea typeface="メイリオ" pitchFamily="50" charset="-128"/>
                          <a:cs typeface="メイリオ" pitchFamily="50" charset="-128"/>
                        </a:rPr>
                        <a:t>200KB</a:t>
                      </a:r>
                      <a:r>
                        <a:rPr lang="ja-JP" altLang="en-US" sz="800" u="none" strike="noStrike" baseline="0" dirty="0">
                          <a:solidFill>
                            <a:schemeClr val="tx1"/>
                          </a:solidFill>
                          <a:effectLst/>
                          <a:latin typeface="メイリオ" pitchFamily="50" charset="-128"/>
                          <a:ea typeface="メイリオ" pitchFamily="50" charset="-128"/>
                          <a:cs typeface="メイリオ" pitchFamily="50" charset="-128"/>
                        </a:rPr>
                        <a:t>以内</a:t>
                      </a:r>
                      <a:endParaRPr lang="en-US" altLang="ja-JP" sz="800" u="none" strike="noStrike" baseline="0" dirty="0">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defRPr/>
                      </a:pPr>
                      <a:r>
                        <a:rPr lang="ja-JP" altLang="en-US" sz="800" u="none" strike="noStrike" baseline="0" dirty="0">
                          <a:solidFill>
                            <a:schemeClr val="tx1"/>
                          </a:solidFill>
                          <a:effectLst/>
                          <a:latin typeface="メイリオ" pitchFamily="50" charset="-128"/>
                          <a:ea typeface="メイリオ" pitchFamily="50" charset="-128"/>
                          <a:cs typeface="メイリオ" pitchFamily="50" charset="-128"/>
                        </a:rPr>
                        <a:t>／アニメ不可</a:t>
                      </a:r>
                      <a:endParaRPr lang="en-US" altLang="ja-JP" sz="800" u="none" strike="noStrike" baseline="0" dirty="0">
                        <a:solidFill>
                          <a:schemeClr val="tx1"/>
                        </a:solidFill>
                        <a:effectLst/>
                        <a:latin typeface="メイリオ" pitchFamily="50" charset="-128"/>
                        <a:ea typeface="メイリオ" pitchFamily="50" charset="-128"/>
                        <a:cs typeface="メイリオ" pitchFamily="50" charset="-128"/>
                      </a:endParaRPr>
                    </a:p>
                  </a:txBody>
                  <a:tcPr marL="91425" marR="91425" marT="45585" marB="45585"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0" fontAlgn="ctr" latinLnBrk="0" hangingPunct="0">
                        <a:lnSpc>
                          <a:spcPct val="100000"/>
                        </a:lnSpc>
                        <a:spcBef>
                          <a:spcPct val="0"/>
                        </a:spcBef>
                        <a:spcAft>
                          <a:spcPct val="0"/>
                        </a:spcAft>
                        <a:buClrTx/>
                        <a:buSzTx/>
                        <a:buFontTx/>
                        <a:buNone/>
                        <a:tabLst/>
                      </a:pP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7" marR="91427" marT="45613" marB="4561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0" fontAlgn="ctr" latinLnBrk="0" hangingPunct="0">
                        <a:lnSpc>
                          <a:spcPct val="100000"/>
                        </a:lnSpc>
                        <a:spcBef>
                          <a:spcPct val="0"/>
                        </a:spcBef>
                        <a:spcAft>
                          <a:spcPct val="0"/>
                        </a:spcAft>
                        <a:buClrTx/>
                        <a:buSzTx/>
                        <a:buFontTx/>
                        <a:buNone/>
                        <a:tabLst/>
                      </a:pP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7" marR="91427" marT="45613" marB="45613"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15832">
                <a:tc vMerge="1">
                  <a:txBody>
                    <a:bodyPr/>
                    <a:lstStyle/>
                    <a:p>
                      <a:endParaRPr kumimoji="1" lang="ja-JP" altLang="en-US"/>
                    </a:p>
                  </a:txBody>
                  <a:tcPr>
                    <a:lnT w="12700" cap="flat" cmpd="sng" algn="ctr">
                      <a:solidFill>
                        <a:schemeClr val="tx1">
                          <a:lumMod val="75000"/>
                          <a:lumOff val="25000"/>
                        </a:schemeClr>
                      </a:solidFill>
                      <a:prstDash val="solid"/>
                      <a:round/>
                      <a:headEnd type="none" w="med" len="med"/>
                      <a:tailEnd type="none" w="med" len="med"/>
                    </a:lnT>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【SPUR</a:t>
                      </a:r>
                      <a:r>
                        <a:rPr kumimoji="1" lang="ja-JP" altLang="en-US" sz="800" dirty="0">
                          <a:solidFill>
                            <a:schemeClr val="tx1"/>
                          </a:solidFill>
                          <a:latin typeface="メイリオ" pitchFamily="50" charset="-128"/>
                          <a:ea typeface="メイリオ" pitchFamily="50" charset="-128"/>
                          <a:cs typeface="メイリオ" pitchFamily="50" charset="-128"/>
                        </a:rPr>
                        <a:t>限定オプション</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静止画素材</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記事中拡大バナー</a:t>
                      </a: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5" marR="91425" marT="45585" marB="45585" anchor="ctr" horzOverflow="overflow">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W600xH1200px</a:t>
                      </a:r>
                    </a:p>
                  </a:txBody>
                  <a:tcPr marL="91427" marR="91427" marT="45608" marB="45608"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200KB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a:t>
                      </a: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／アニメ不可（インラインバナーと同クリエイティブ可）</a:t>
                      </a:r>
                    </a:p>
                  </a:txBody>
                  <a:tcPr marL="91427" marR="91427" marT="45608" marB="45608"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vMerge="1">
                  <a:txBody>
                    <a:bodyPr/>
                    <a:lstStyle/>
                    <a:p>
                      <a:endParaRPr kumimoji="1" lang="ja-JP" altLang="en-US"/>
                    </a:p>
                  </a:txBody>
                  <a:tcPr>
                    <a:lnL w="12700" cap="flat" cmpd="sng" algn="ctr">
                      <a:solidFill>
                        <a:schemeClr val="tx1">
                          <a:lumMod val="75000"/>
                          <a:lumOff val="25000"/>
                        </a:schemeClr>
                      </a:solidFill>
                      <a:prstDash val="solid"/>
                      <a:round/>
                      <a:headEnd type="none" w="med" len="med"/>
                      <a:tailEnd type="none" w="med" len="med"/>
                    </a:lnL>
                    <a:lnT w="12700" cap="flat" cmpd="sng" algn="ctr">
                      <a:solidFill>
                        <a:schemeClr val="tx1">
                          <a:lumMod val="75000"/>
                          <a:lumOff val="25000"/>
                        </a:schemeClr>
                      </a:solidFill>
                      <a:prstDash val="solid"/>
                      <a:round/>
                      <a:headEnd type="none" w="med" len="med"/>
                      <a:tailEnd type="none" w="med" len="med"/>
                    </a:lnT>
                  </a:tcPr>
                </a:tc>
                <a:tc vMerge="1">
                  <a:txBody>
                    <a:bodyPr/>
                    <a:lstStyle/>
                    <a:p>
                      <a:endParaRPr kumimoji="1" lang="ja-JP" altLang="en-US"/>
                    </a:p>
                  </a:txBody>
                  <a:tcPr>
                    <a:lnT w="12700" cap="flat" cmpd="sng" algn="ctr">
                      <a:solidFill>
                        <a:schemeClr val="tx1">
                          <a:lumMod val="75000"/>
                          <a:lumOff val="25000"/>
                        </a:schemeClr>
                      </a:solidFill>
                      <a:prstDash val="solid"/>
                      <a:round/>
                      <a:headEnd type="none" w="med" len="med"/>
                      <a:tailEnd type="none" w="med" len="med"/>
                    </a:lnT>
                  </a:tcPr>
                </a:tc>
                <a:extLst>
                  <a:ext uri="{0D108BD9-81ED-4DB2-BD59-A6C34878D82A}">
                    <a16:rowId xmlns:a16="http://schemas.microsoft.com/office/drawing/2014/main" val="10007"/>
                  </a:ext>
                </a:extLst>
              </a:tr>
            </a:tbl>
          </a:graphicData>
        </a:graphic>
      </p:graphicFrame>
      <p:sp>
        <p:nvSpPr>
          <p:cNvPr id="13315" name="タイトル 1">
            <a:extLst>
              <a:ext uri="{FF2B5EF4-FFF2-40B4-BE49-F238E27FC236}">
                <a16:creationId xmlns:a16="http://schemas.microsoft.com/office/drawing/2014/main" id="{7AFDBBF6-93B2-56DE-00D8-47E6885D2627}"/>
              </a:ext>
            </a:extLst>
          </p:cNvPr>
          <p:cNvSpPr>
            <a:spLocks noGrp="1"/>
          </p:cNvSpPr>
          <p:nvPr>
            <p:ph type="title"/>
          </p:nvPr>
        </p:nvSpPr>
        <p:spPr bwMode="auto">
          <a:xfrm>
            <a:off x="179388" y="44450"/>
            <a:ext cx="8229600" cy="34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compatLnSpc="1">
            <a:prstTxWarp prst="textNoShape">
              <a:avLst/>
            </a:prstTxWarp>
          </a:bodyPr>
          <a:lstStyle/>
          <a:p>
            <a:pPr eaLnBrk="1" hangingPunct="1"/>
            <a:r>
              <a:rPr lang="ja-JP" altLang="en-US" sz="1600">
                <a:latin typeface="メイリオ" panose="020B0604030504040204" pitchFamily="50" charset="-128"/>
                <a:ea typeface="メイリオ" panose="020B0604030504040204" pitchFamily="50" charset="-128"/>
              </a:rPr>
              <a:t>スマートフォンバナー</a:t>
            </a:r>
            <a:r>
              <a:rPr lang="ja-JP" altLang="en-US" sz="1800">
                <a:latin typeface="メイリオ" panose="020B0604030504040204" pitchFamily="50" charset="-128"/>
                <a:ea typeface="メイリオ" panose="020B0604030504040204" pitchFamily="50" charset="-128"/>
              </a:rPr>
              <a:t>広告　原稿規定一覧</a:t>
            </a:r>
          </a:p>
        </p:txBody>
      </p:sp>
      <p:sp>
        <p:nvSpPr>
          <p:cNvPr id="2" name="正方形/長方形 1">
            <a:extLst>
              <a:ext uri="{FF2B5EF4-FFF2-40B4-BE49-F238E27FC236}">
                <a16:creationId xmlns:a16="http://schemas.microsoft.com/office/drawing/2014/main" id="{90E187F3-6189-0967-36A8-3C16D3940266}"/>
              </a:ext>
            </a:extLst>
          </p:cNvPr>
          <p:cNvSpPr>
            <a:spLocks noChangeArrowheads="1"/>
          </p:cNvSpPr>
          <p:nvPr/>
        </p:nvSpPr>
        <p:spPr bwMode="auto">
          <a:xfrm>
            <a:off x="564252" y="5949280"/>
            <a:ext cx="4572000" cy="584775"/>
          </a:xfrm>
          <a:prstGeom prst="rect">
            <a:avLst/>
          </a:prstGeom>
          <a:noFill/>
          <a:ln>
            <a:noFill/>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ja-JP" altLang="en-US" sz="800" dirty="0">
                <a:latin typeface="メイリオ" panose="020B0604030504040204" pitchFamily="50" charset="-128"/>
                <a:ea typeface="メイリオ" panose="020B0604030504040204" pitchFamily="50" charset="-128"/>
              </a:rPr>
              <a:t>*</a:t>
            </a:r>
            <a:r>
              <a:rPr lang="en-US" altLang="ja-JP" sz="800" dirty="0">
                <a:latin typeface="メイリオ" panose="020B0604030504040204" pitchFamily="50" charset="-128"/>
                <a:ea typeface="メイリオ" panose="020B0604030504040204" pitchFamily="50" charset="-128"/>
              </a:rPr>
              <a:t>1</a:t>
            </a:r>
            <a:r>
              <a:rPr lang="ja-JP" altLang="en-US" sz="800" dirty="0">
                <a:latin typeface="メイリオ" panose="020B0604030504040204" pitchFamily="50" charset="-128"/>
                <a:ea typeface="メイリオ" panose="020B0604030504040204" pitchFamily="50" charset="-128"/>
              </a:rPr>
              <a:t>　動画メニューについては、</a:t>
            </a:r>
            <a:r>
              <a:rPr lang="en-US" altLang="ja-JP" sz="800" dirty="0">
                <a:latin typeface="メイリオ" panose="020B0604030504040204" pitchFamily="50" charset="-128"/>
                <a:ea typeface="メイリオ" panose="020B0604030504040204" pitchFamily="50" charset="-128"/>
              </a:rPr>
              <a:t>19-22P</a:t>
            </a:r>
            <a:r>
              <a:rPr lang="ja-JP" altLang="en-US" sz="800" dirty="0">
                <a:latin typeface="メイリオ" panose="020B0604030504040204" pitchFamily="50" charset="-128"/>
                <a:ea typeface="メイリオ" panose="020B0604030504040204" pitchFamily="50" charset="-128"/>
              </a:rPr>
              <a:t>をご覧ください</a:t>
            </a:r>
            <a:endParaRPr lang="en-US" altLang="ja-JP" sz="800" dirty="0">
              <a:latin typeface="メイリオ" panose="020B0604030504040204" pitchFamily="50" charset="-128"/>
              <a:ea typeface="メイリオ" panose="020B0604030504040204" pitchFamily="50" charset="-128"/>
            </a:endParaRPr>
          </a:p>
          <a:p>
            <a:pPr eaLnBrk="1" hangingPunct="1">
              <a:spcBef>
                <a:spcPct val="0"/>
              </a:spcBef>
              <a:buFontTx/>
              <a:buNone/>
              <a:defRPr/>
            </a:pPr>
            <a:r>
              <a:rPr lang="ja-JP" altLang="en-US" sz="800" dirty="0">
                <a:latin typeface="メイリオ" panose="020B0604030504040204" pitchFamily="50" charset="-128"/>
                <a:ea typeface="メイリオ" panose="020B0604030504040204" pitchFamily="50" charset="-128"/>
              </a:rPr>
              <a:t>*</a:t>
            </a:r>
            <a:r>
              <a:rPr lang="en-US" altLang="ja-JP" sz="800" dirty="0">
                <a:latin typeface="メイリオ" panose="020B0604030504040204" pitchFamily="50" charset="-128"/>
                <a:ea typeface="メイリオ" panose="020B0604030504040204" pitchFamily="50" charset="-128"/>
              </a:rPr>
              <a:t>2</a:t>
            </a:r>
            <a:r>
              <a:rPr lang="ja-JP" altLang="en-US" sz="800" dirty="0">
                <a:latin typeface="メイリオ" panose="020B0604030504040204" pitchFamily="50" charset="-128"/>
                <a:ea typeface="メイリオ" panose="020B0604030504040204" pitchFamily="50" charset="-128"/>
              </a:rPr>
              <a:t>　以下の場合は、別途料金が発生する場合はございますので、事前にご相談ください。</a:t>
            </a:r>
            <a:endParaRPr lang="en-US" altLang="ja-JP" sz="800" dirty="0">
              <a:latin typeface="メイリオ" panose="020B0604030504040204" pitchFamily="50" charset="-128"/>
              <a:ea typeface="メイリオ" panose="020B0604030504040204" pitchFamily="50" charset="-128"/>
            </a:endParaRPr>
          </a:p>
          <a:p>
            <a:pPr eaLnBrk="1" hangingPunct="1">
              <a:spcBef>
                <a:spcPct val="0"/>
              </a:spcBef>
              <a:buFontTx/>
              <a:buNone/>
              <a:defRPr/>
            </a:pPr>
            <a:r>
              <a:rPr lang="ja-JP" altLang="en-US" sz="800" dirty="0">
                <a:latin typeface="メイリオ" panose="020B0604030504040204" pitchFamily="50" charset="-128"/>
                <a:ea typeface="メイリオ" panose="020B0604030504040204" pitchFamily="50" charset="-128"/>
              </a:rPr>
              <a:t>　・規定容量や時間をオーバーする場合　・第三者配信をご希望の場合</a:t>
            </a:r>
            <a:endParaRPr lang="en-US" altLang="ja-JP" sz="800" dirty="0">
              <a:latin typeface="メイリオ" panose="020B0604030504040204" pitchFamily="50" charset="-128"/>
              <a:ea typeface="メイリオ" panose="020B0604030504040204" pitchFamily="50" charset="-128"/>
            </a:endParaRPr>
          </a:p>
          <a:p>
            <a:pPr eaLnBrk="1" hangingPunct="1">
              <a:spcBef>
                <a:spcPct val="0"/>
              </a:spcBef>
              <a:buFontTx/>
              <a:buNone/>
              <a:defRPr/>
            </a:pPr>
            <a:r>
              <a:rPr lang="en-US" altLang="ja-JP" sz="800" dirty="0">
                <a:latin typeface="メイリオ" panose="020B0604030504040204" pitchFamily="50" charset="-128"/>
                <a:ea typeface="メイリオ" panose="020B0604030504040204" pitchFamily="50" charset="-128"/>
              </a:rPr>
              <a:t>※</a:t>
            </a:r>
            <a:r>
              <a:rPr lang="ja-JP" altLang="en-US" sz="800" dirty="0">
                <a:latin typeface="メイリオ" panose="020B0604030504040204" pitchFamily="50" charset="-128"/>
                <a:ea typeface="メイリオ" panose="020B0604030504040204" pitchFamily="50" charset="-128"/>
              </a:rPr>
              <a:t>ユーザーアクセス環境等により掲出されないケースがあります</a:t>
            </a:r>
            <a:endParaRPr lang="en-US" altLang="ja-JP" sz="800" dirty="0">
              <a:latin typeface="メイリオ" panose="020B0604030504040204" pitchFamily="50" charset="-128"/>
              <a:ea typeface="メイリオ" panose="020B0604030504040204" pitchFamily="50" charset="-128"/>
            </a:endParaRPr>
          </a:p>
        </p:txBody>
      </p:sp>
    </p:spTree>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111">
            <a:extLst>
              <a:ext uri="{FF2B5EF4-FFF2-40B4-BE49-F238E27FC236}">
                <a16:creationId xmlns:a16="http://schemas.microsoft.com/office/drawing/2014/main" id="{CF44921B-E44C-15BC-CD7F-3B0A73B9B6C9}"/>
              </a:ext>
            </a:extLst>
          </p:cNvPr>
          <p:cNvGraphicFramePr>
            <a:graphicFrameLocks noGrp="1"/>
          </p:cNvGraphicFramePr>
          <p:nvPr>
            <p:extLst>
              <p:ext uri="{D42A27DB-BD31-4B8C-83A1-F6EECF244321}">
                <p14:modId xmlns:p14="http://schemas.microsoft.com/office/powerpoint/2010/main" val="26443779"/>
              </p:ext>
            </p:extLst>
          </p:nvPr>
        </p:nvGraphicFramePr>
        <p:xfrm>
          <a:off x="573881" y="764704"/>
          <a:ext cx="7996237" cy="1179041"/>
        </p:xfrm>
        <a:graphic>
          <a:graphicData uri="http://schemas.openxmlformats.org/drawingml/2006/table">
            <a:tbl>
              <a:tblPr/>
              <a:tblGrid>
                <a:gridCol w="901775">
                  <a:extLst>
                    <a:ext uri="{9D8B030D-6E8A-4147-A177-3AD203B41FA5}">
                      <a16:colId xmlns:a16="http://schemas.microsoft.com/office/drawing/2014/main" val="20000"/>
                    </a:ext>
                  </a:extLst>
                </a:gridCol>
                <a:gridCol w="1368152">
                  <a:extLst>
                    <a:ext uri="{9D8B030D-6E8A-4147-A177-3AD203B41FA5}">
                      <a16:colId xmlns:a16="http://schemas.microsoft.com/office/drawing/2014/main" val="20001"/>
                    </a:ext>
                  </a:extLst>
                </a:gridCol>
                <a:gridCol w="2088232">
                  <a:extLst>
                    <a:ext uri="{9D8B030D-6E8A-4147-A177-3AD203B41FA5}">
                      <a16:colId xmlns:a16="http://schemas.microsoft.com/office/drawing/2014/main" val="20002"/>
                    </a:ext>
                  </a:extLst>
                </a:gridCol>
                <a:gridCol w="1440160">
                  <a:extLst>
                    <a:ext uri="{9D8B030D-6E8A-4147-A177-3AD203B41FA5}">
                      <a16:colId xmlns:a16="http://schemas.microsoft.com/office/drawing/2014/main" val="20003"/>
                    </a:ext>
                  </a:extLst>
                </a:gridCol>
                <a:gridCol w="1152128">
                  <a:extLst>
                    <a:ext uri="{9D8B030D-6E8A-4147-A177-3AD203B41FA5}">
                      <a16:colId xmlns:a16="http://schemas.microsoft.com/office/drawing/2014/main" val="20004"/>
                    </a:ext>
                  </a:extLst>
                </a:gridCol>
                <a:gridCol w="1045790">
                  <a:extLst>
                    <a:ext uri="{9D8B030D-6E8A-4147-A177-3AD203B41FA5}">
                      <a16:colId xmlns:a16="http://schemas.microsoft.com/office/drawing/2014/main" val="20005"/>
                    </a:ext>
                  </a:extLst>
                </a:gridCol>
              </a:tblGrid>
              <a:tr h="125476">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広告メニュー</a:t>
                      </a: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入稿素材</a:t>
                      </a: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サイズ</a:t>
                      </a: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容量</a:t>
                      </a: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　入稿締切</a:t>
                      </a: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原稿差替</a:t>
                      </a: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extLst>
                  <a:ext uri="{0D108BD9-81ED-4DB2-BD59-A6C34878D82A}">
                    <a16:rowId xmlns:a16="http://schemas.microsoft.com/office/drawing/2014/main" val="10000"/>
                  </a:ext>
                </a:extLst>
              </a:tr>
              <a:tr h="492337">
                <a:tc rowSpan="2">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ヘッダー・フッター バナーセット *</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a:t>
                      </a: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静止画素材</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p>
                    <a:p>
                      <a:pPr marL="0" marR="0" lvl="0" indent="0" algn="l" defTabSz="914400" rtl="0" eaLnBrk="0" fontAlgn="ctr" latinLnBrk="0" hangingPunct="0">
                        <a:lnSpc>
                          <a:spcPct val="100000"/>
                        </a:lnSpc>
                        <a:spcBef>
                          <a:spcPct val="0"/>
                        </a:spcBef>
                        <a:spcAft>
                          <a:spcPct val="0"/>
                        </a:spcAft>
                        <a:buClrTx/>
                        <a:buSzTx/>
                        <a:buFontTx/>
                        <a:buNone/>
                        <a:tabLst/>
                        <a:defRPr/>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ヘッダーバナー</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W640×H200px</a:t>
                      </a: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100KB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a:t>
                      </a: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／アニメ不可</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bg1"/>
                    </a:solidFill>
                  </a:tcPr>
                </a:tc>
                <a:tc rowSpan="2">
                  <a:txBody>
                    <a:bodyPr/>
                    <a:lstStyle/>
                    <a:p>
                      <a:pPr marL="0" marR="0" lvl="0" indent="0" algn="ctr" defTabSz="914400" rtl="0" eaLnBrk="0" fontAlgn="ctr" latinLnBrk="0" hangingPunct="0">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5</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営業日前</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不可</a:t>
                      </a: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58292">
                <a:tc vMerge="1">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静止画素材</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フッターバナー　</a:t>
                      </a:r>
                      <a:endParaRPr kumimoji="1" lang="en-US" altLang="ja-JP" sz="800" dirty="0">
                        <a:solidFill>
                          <a:schemeClr val="tx1"/>
                        </a:solidFill>
                        <a:latin typeface="メイリオ" pitchFamily="50" charset="-128"/>
                        <a:ea typeface="メイリオ" pitchFamily="50" charset="-128"/>
                        <a:cs typeface="メイリオ" pitchFamily="50" charset="-128"/>
                      </a:endParaRP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W640×H200px</a:t>
                      </a: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100KB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a:t>
                      </a: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／アニメ不可</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bg1"/>
                    </a:solidFill>
                  </a:tcPr>
                </a:tc>
                <a:tc vMerge="1">
                  <a:txBody>
                    <a:bodyPr/>
                    <a:lstStyle/>
                    <a:p>
                      <a:pPr marL="0" marR="0" lvl="0" indent="0" algn="ctr" defTabSz="914400" rtl="0" eaLnBrk="0" fontAlgn="ctr" latinLnBrk="0" hangingPunct="0">
                        <a:lnSpc>
                          <a:spcPct val="100000"/>
                        </a:lnSpc>
                        <a:spcBef>
                          <a:spcPct val="0"/>
                        </a:spcBef>
                        <a:spcAft>
                          <a:spcPct val="0"/>
                        </a:spcAft>
                        <a:buClrTx/>
                        <a:buSzTx/>
                        <a:buFontTx/>
                        <a:buNone/>
                        <a:tabLst/>
                      </a:pP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0" fontAlgn="ctr" latinLnBrk="0" hangingPunct="0">
                        <a:lnSpc>
                          <a:spcPct val="100000"/>
                        </a:lnSpc>
                        <a:spcBef>
                          <a:spcPct val="0"/>
                        </a:spcBef>
                        <a:spcAft>
                          <a:spcPct val="0"/>
                        </a:spcAft>
                        <a:buClrTx/>
                        <a:buSzTx/>
                        <a:buFontTx/>
                        <a:buNone/>
                        <a:tabLst/>
                      </a:pP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7" marR="91427" marT="45626" marB="456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14339" name="タイトル 1">
            <a:extLst>
              <a:ext uri="{FF2B5EF4-FFF2-40B4-BE49-F238E27FC236}">
                <a16:creationId xmlns:a16="http://schemas.microsoft.com/office/drawing/2014/main" id="{5143087D-6C4D-37F5-3DC1-9ECD78DB317E}"/>
              </a:ext>
            </a:extLst>
          </p:cNvPr>
          <p:cNvSpPr>
            <a:spLocks noGrp="1"/>
          </p:cNvSpPr>
          <p:nvPr>
            <p:ph type="title"/>
          </p:nvPr>
        </p:nvSpPr>
        <p:spPr bwMode="auto">
          <a:xfrm>
            <a:off x="179388" y="44450"/>
            <a:ext cx="8229600" cy="34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compatLnSpc="1">
            <a:prstTxWarp prst="textNoShape">
              <a:avLst/>
            </a:prstTxWarp>
          </a:bodyPr>
          <a:lstStyle/>
          <a:p>
            <a:pPr eaLnBrk="1" hangingPunct="1"/>
            <a:r>
              <a:rPr lang="ja-JP" altLang="en-US" sz="1600">
                <a:latin typeface="メイリオ" panose="020B0604030504040204" pitchFamily="50" charset="-128"/>
                <a:ea typeface="メイリオ" panose="020B0604030504040204" pitchFamily="50" charset="-128"/>
              </a:rPr>
              <a:t>スマートフォンバナー広告　原稿規定一覧</a:t>
            </a:r>
          </a:p>
        </p:txBody>
      </p:sp>
      <p:graphicFrame>
        <p:nvGraphicFramePr>
          <p:cNvPr id="3" name="Group 111">
            <a:extLst>
              <a:ext uri="{FF2B5EF4-FFF2-40B4-BE49-F238E27FC236}">
                <a16:creationId xmlns:a16="http://schemas.microsoft.com/office/drawing/2014/main" id="{4FB5BF53-F40C-6D41-104B-5340BBF7069D}"/>
              </a:ext>
            </a:extLst>
          </p:cNvPr>
          <p:cNvGraphicFramePr>
            <a:graphicFrameLocks noGrp="1"/>
          </p:cNvGraphicFramePr>
          <p:nvPr>
            <p:extLst>
              <p:ext uri="{D42A27DB-BD31-4B8C-83A1-F6EECF244321}">
                <p14:modId xmlns:p14="http://schemas.microsoft.com/office/powerpoint/2010/main" val="2702607491"/>
              </p:ext>
            </p:extLst>
          </p:nvPr>
        </p:nvGraphicFramePr>
        <p:xfrm>
          <a:off x="573881" y="2936231"/>
          <a:ext cx="7996237" cy="2448218"/>
        </p:xfrm>
        <a:graphic>
          <a:graphicData uri="http://schemas.openxmlformats.org/drawingml/2006/table">
            <a:tbl>
              <a:tblPr/>
              <a:tblGrid>
                <a:gridCol w="1405831">
                  <a:extLst>
                    <a:ext uri="{9D8B030D-6E8A-4147-A177-3AD203B41FA5}">
                      <a16:colId xmlns:a16="http://schemas.microsoft.com/office/drawing/2014/main" val="20000"/>
                    </a:ext>
                  </a:extLst>
                </a:gridCol>
                <a:gridCol w="1815756">
                  <a:extLst>
                    <a:ext uri="{9D8B030D-6E8A-4147-A177-3AD203B41FA5}">
                      <a16:colId xmlns:a16="http://schemas.microsoft.com/office/drawing/2014/main" val="1345910683"/>
                    </a:ext>
                  </a:extLst>
                </a:gridCol>
                <a:gridCol w="2038694">
                  <a:extLst>
                    <a:ext uri="{9D8B030D-6E8A-4147-A177-3AD203B41FA5}">
                      <a16:colId xmlns:a16="http://schemas.microsoft.com/office/drawing/2014/main" val="20001"/>
                    </a:ext>
                  </a:extLst>
                </a:gridCol>
                <a:gridCol w="1084791">
                  <a:extLst>
                    <a:ext uri="{9D8B030D-6E8A-4147-A177-3AD203B41FA5}">
                      <a16:colId xmlns:a16="http://schemas.microsoft.com/office/drawing/2014/main" val="20002"/>
                    </a:ext>
                  </a:extLst>
                </a:gridCol>
                <a:gridCol w="837940">
                  <a:extLst>
                    <a:ext uri="{9D8B030D-6E8A-4147-A177-3AD203B41FA5}">
                      <a16:colId xmlns:a16="http://schemas.microsoft.com/office/drawing/2014/main" val="20003"/>
                    </a:ext>
                  </a:extLst>
                </a:gridCol>
                <a:gridCol w="813225">
                  <a:extLst>
                    <a:ext uri="{9D8B030D-6E8A-4147-A177-3AD203B41FA5}">
                      <a16:colId xmlns:a16="http://schemas.microsoft.com/office/drawing/2014/main" val="20004"/>
                    </a:ext>
                  </a:extLst>
                </a:gridCol>
              </a:tblGrid>
              <a:tr h="228383">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広告メニュー</a:t>
                      </a:r>
                    </a:p>
                  </a:txBody>
                  <a:tcPr marL="91425" marR="91425" marT="45594" marB="45594"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defRPr/>
                      </a:pPr>
                      <a:r>
                        <a:rPr kumimoji="1" lang="ja-JP" altLang="en-US" sz="900" b="1"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入稿素材</a:t>
                      </a:r>
                    </a:p>
                  </a:txBody>
                  <a:tcPr marL="91425" marR="91425" marT="45594" marB="45594"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サイズ</a:t>
                      </a:r>
                    </a:p>
                  </a:txBody>
                  <a:tcPr marL="91425" marR="91425" marT="45594" marB="45594"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容量</a:t>
                      </a:r>
                    </a:p>
                  </a:txBody>
                  <a:tcPr marL="91425" marR="91425" marT="45594" marB="45594"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入稿締切</a:t>
                      </a:r>
                    </a:p>
                  </a:txBody>
                  <a:tcPr marL="91425" marR="91425" marT="45594" marB="45594"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bg1"/>
                          </a:solidFill>
                          <a:effectLst/>
                          <a:latin typeface="メイリオ" pitchFamily="50" charset="-128"/>
                          <a:ea typeface="メイリオ" pitchFamily="50" charset="-128"/>
                          <a:cs typeface="メイリオ" pitchFamily="50" charset="-128"/>
                        </a:rPr>
                        <a:t>原稿差替</a:t>
                      </a:r>
                    </a:p>
                  </a:txBody>
                  <a:tcPr marL="91425" marR="91425" marT="45594" marB="45594"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extLst>
                  <a:ext uri="{0D108BD9-81ED-4DB2-BD59-A6C34878D82A}">
                    <a16:rowId xmlns:a16="http://schemas.microsoft.com/office/drawing/2014/main" val="10000"/>
                  </a:ext>
                </a:extLst>
              </a:tr>
              <a:tr h="563705">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ヘッダーバナー*</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2</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　</a:t>
                      </a:r>
                    </a:p>
                  </a:txBody>
                  <a:tcPr marL="91425" marR="91425" marT="45594" marB="45594"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静止画素材</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ヘッダーバナー　</a:t>
                      </a:r>
                    </a:p>
                  </a:txBody>
                  <a:tcPr marL="91425" marR="91425" marT="45594" marB="45594"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W640×H200px</a:t>
                      </a:r>
                    </a:p>
                  </a:txBody>
                  <a:tcPr marL="91425" marR="91425" marT="45594" marB="45594"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100KB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以内／アニメ不可</a:t>
                      </a:r>
                    </a:p>
                  </a:txBody>
                  <a:tcPr marL="91425" marR="91425" marT="45594" marB="45594"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5</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営業日前</a:t>
                      </a:r>
                    </a:p>
                  </a:txBody>
                  <a:tcPr marL="91425" marR="91425" marT="45594" marB="45594"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rowSpan="3">
                  <a:txBody>
                    <a:bodyPr/>
                    <a:lstStyle/>
                    <a:p>
                      <a:pPr algn="ctr"/>
                      <a:endParaRPr kumimoji="1"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algn="ctr"/>
                      <a:endParaRPr kumimoji="1"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algn="ctr"/>
                      <a:endParaRPr kumimoji="1"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algn="ctr"/>
                      <a:endParaRPr kumimoji="1"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algn="ctr"/>
                      <a:endParaRPr kumimoji="1"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algn="ctr"/>
                      <a:endParaRPr kumimoji="1"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algn="ctr"/>
                      <a:endParaRPr kumimoji="1"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algn="ctr"/>
                      <a:endParaRPr kumimoji="1" lang="en-US" altLang="ja-JP" sz="800" dirty="0">
                        <a:latin typeface="メイリオ" panose="020B0604030504040204" pitchFamily="50" charset="-128"/>
                        <a:ea typeface="メイリオ" panose="020B0604030504040204" pitchFamily="50" charset="-128"/>
                        <a:cs typeface="メイリオ" panose="020B0604030504040204" pitchFamily="50" charset="-128"/>
                      </a:endParaRPr>
                    </a:p>
                    <a:p>
                      <a:pPr algn="ctr"/>
                      <a:r>
                        <a:rPr kumimoji="1" lang="ja-JP" altLang="en-US" sz="800" dirty="0">
                          <a:latin typeface="メイリオ" panose="020B0604030504040204" pitchFamily="50" charset="-128"/>
                          <a:ea typeface="メイリオ" panose="020B0604030504040204" pitchFamily="50" charset="-128"/>
                          <a:cs typeface="メイリオ" panose="020B0604030504040204" pitchFamily="50" charset="-128"/>
                        </a:rPr>
                        <a:t>不可</a:t>
                      </a:r>
                    </a:p>
                  </a:txBody>
                  <a:tcPr marT="45707" marB="45707">
                    <a:lnL w="12700" cap="flat" cmpd="sng" algn="ctr">
                      <a:solidFill>
                        <a:schemeClr val="tx1">
                          <a:lumMod val="75000"/>
                          <a:lumOff val="25000"/>
                        </a:schemeClr>
                      </a:solidFill>
                      <a:prstDash val="solid"/>
                      <a:round/>
                      <a:headEnd type="none" w="med" len="med"/>
                      <a:tailEnd type="none" w="med" len="med"/>
                    </a:lnL>
                    <a:lnT w="12700" cap="flat" cmpd="sng" algn="ctr">
                      <a:solidFill>
                        <a:schemeClr val="tx1">
                          <a:lumMod val="75000"/>
                          <a:lumOff val="25000"/>
                        </a:schemeClr>
                      </a:solidFill>
                      <a:prstDash val="solid"/>
                      <a:round/>
                      <a:headEnd type="none" w="med" len="med"/>
                      <a:tailEnd type="none" w="med" len="med"/>
                    </a:lnT>
                  </a:tcPr>
                </a:tc>
                <a:extLst>
                  <a:ext uri="{0D108BD9-81ED-4DB2-BD59-A6C34878D82A}">
                    <a16:rowId xmlns:a16="http://schemas.microsoft.com/office/drawing/2014/main" val="10001"/>
                  </a:ext>
                </a:extLst>
              </a:tr>
              <a:tr h="504362">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フッターバナー *</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2</a:t>
                      </a:r>
                    </a:p>
                  </a:txBody>
                  <a:tcPr marL="91425" marR="91425" marT="45594" marB="45594"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静止画素材</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フッターバナー</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5" marR="91425" marT="45594" marB="45594"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W640×H200px</a:t>
                      </a:r>
                    </a:p>
                  </a:txBody>
                  <a:tcPr marL="91425" marR="91425" marT="45594" marB="45594"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100KB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以内／アニメ不可</a:t>
                      </a:r>
                    </a:p>
                  </a:txBody>
                  <a:tcPr marL="91425" marR="91425" marT="45594" marB="45594"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5</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営業日前</a:t>
                      </a:r>
                    </a:p>
                  </a:txBody>
                  <a:tcPr marL="91425" marR="91425" marT="45594" marB="45594"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T="45726" marB="45726"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51768">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インタースクローラー</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pP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挙動は</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23P</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を参照してください。</a:t>
                      </a:r>
                    </a:p>
                  </a:txBody>
                  <a:tcPr marL="91425" marR="91425" marT="45594" marB="45594"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静止画</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or</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動画素材</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p>
                    <a:p>
                      <a:pPr marL="0" marR="0" lvl="0" indent="0" algn="l"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インタースクローラー</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5" marR="91425" marT="45594" marB="45594"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＜静止画＞</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W600×H1200px</a:t>
                      </a:r>
                    </a:p>
                    <a:p>
                      <a:pPr marL="0" marR="0" lvl="0" indent="0" algn="l" defTabSz="914400" rtl="0" eaLnBrk="0" fontAlgn="ctr" latinLnBrk="0" hangingPunct="0">
                        <a:lnSpc>
                          <a:spcPct val="100000"/>
                        </a:lnSpc>
                        <a:spcBef>
                          <a:spcPct val="0"/>
                        </a:spcBef>
                        <a:spcAft>
                          <a:spcPct val="0"/>
                        </a:spcAft>
                        <a:buClrTx/>
                        <a:buSzTx/>
                        <a:buFontTx/>
                        <a:buNone/>
                        <a:tabLst/>
                        <a:defRPr/>
                      </a:pP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defRPr/>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＜動画＞</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defRPr/>
                      </a:pPr>
                      <a:r>
                        <a:rPr lang="en-US" altLang="ja-JP" sz="800" u="none" strike="noStrike" baseline="0" dirty="0">
                          <a:solidFill>
                            <a:schemeClr val="tx1"/>
                          </a:solidFill>
                          <a:effectLst/>
                          <a:latin typeface="メイリオ" pitchFamily="50" charset="-128"/>
                          <a:ea typeface="メイリオ" pitchFamily="50" charset="-128"/>
                          <a:cs typeface="メイリオ" pitchFamily="50" charset="-128"/>
                        </a:rPr>
                        <a:t>W450×H800px</a:t>
                      </a:r>
                      <a:r>
                        <a:rPr lang="ja-JP" altLang="en-US" sz="800" u="none" strike="noStrike" baseline="0" dirty="0">
                          <a:solidFill>
                            <a:schemeClr val="tx1"/>
                          </a:solidFill>
                          <a:effectLst/>
                          <a:latin typeface="メイリオ" pitchFamily="50" charset="-128"/>
                          <a:ea typeface="メイリオ" pitchFamily="50" charset="-128"/>
                          <a:cs typeface="メイリオ" pitchFamily="50" charset="-128"/>
                        </a:rPr>
                        <a:t>以上（</a:t>
                      </a:r>
                      <a:r>
                        <a:rPr lang="en-US" altLang="ja-JP" sz="800" u="none" strike="noStrike" baseline="0" dirty="0">
                          <a:solidFill>
                            <a:schemeClr val="tx1"/>
                          </a:solidFill>
                          <a:effectLst/>
                          <a:latin typeface="メイリオ" pitchFamily="50" charset="-128"/>
                          <a:ea typeface="メイリオ" pitchFamily="50" charset="-128"/>
                          <a:cs typeface="メイリオ" pitchFamily="50" charset="-128"/>
                        </a:rPr>
                        <a:t>9:16</a:t>
                      </a:r>
                      <a:r>
                        <a:rPr lang="ja-JP" altLang="en-US" sz="800" u="none" strike="noStrike" baseline="0" dirty="0">
                          <a:solidFill>
                            <a:schemeClr val="tx1"/>
                          </a:solidFill>
                          <a:effectLst/>
                          <a:latin typeface="メイリオ" pitchFamily="50" charset="-128"/>
                          <a:ea typeface="メイリオ" pitchFamily="50" charset="-128"/>
                          <a:cs typeface="メイリオ" pitchFamily="50" charset="-128"/>
                        </a:rPr>
                        <a:t>）</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5" marR="91425" marT="45594" marB="45594"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＜静止画＞</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200KB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以内／アニメ不可</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defRPr/>
                      </a:pP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defRPr/>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＜動画＞</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indent="0" algn="l" defTabSz="914400" rtl="0" eaLnBrk="1" fontAlgn="ctr" latinLnBrk="0" hangingPunct="1">
                        <a:lnSpc>
                          <a:spcPct val="100000"/>
                        </a:lnSpc>
                        <a:spcBef>
                          <a:spcPts val="0"/>
                        </a:spcBef>
                        <a:spcAft>
                          <a:spcPts val="0"/>
                        </a:spcAft>
                        <a:buClrTx/>
                        <a:buSzTx/>
                        <a:buFontTx/>
                        <a:buNone/>
                        <a:tabLst/>
                        <a:defRPr/>
                      </a:pPr>
                      <a:r>
                        <a:rPr lang="en-US" altLang="ja-JP" sz="800" u="none" strike="noStrike" baseline="0" dirty="0">
                          <a:solidFill>
                            <a:schemeClr val="tx1"/>
                          </a:solidFill>
                          <a:effectLst/>
                          <a:latin typeface="メイリオ" pitchFamily="50" charset="-128"/>
                          <a:ea typeface="メイリオ" pitchFamily="50" charset="-128"/>
                          <a:cs typeface="メイリオ" pitchFamily="50" charset="-128"/>
                        </a:rPr>
                        <a:t>100MB</a:t>
                      </a:r>
                      <a:r>
                        <a:rPr lang="ja-JP" altLang="en-US" sz="800" u="none" strike="noStrike" baseline="0" dirty="0">
                          <a:solidFill>
                            <a:schemeClr val="tx1"/>
                          </a:solidFill>
                          <a:effectLst/>
                          <a:latin typeface="メイリオ" pitchFamily="50" charset="-128"/>
                          <a:ea typeface="メイリオ" pitchFamily="50" charset="-128"/>
                          <a:cs typeface="メイリオ" pitchFamily="50" charset="-128"/>
                        </a:rPr>
                        <a:t>以内、</a:t>
                      </a:r>
                      <a:r>
                        <a:rPr lang="en-US" altLang="ja-JP" sz="800" u="none" strike="noStrike" baseline="0" dirty="0">
                          <a:solidFill>
                            <a:schemeClr val="tx1"/>
                          </a:solidFill>
                          <a:effectLst/>
                          <a:latin typeface="メイリオ" pitchFamily="50" charset="-128"/>
                          <a:ea typeface="メイリオ" pitchFamily="50" charset="-128"/>
                          <a:cs typeface="メイリオ" pitchFamily="50" charset="-128"/>
                        </a:rPr>
                        <a:t>MOV</a:t>
                      </a:r>
                      <a:r>
                        <a:rPr lang="ja-JP" altLang="en-US" sz="800" u="none" strike="noStrike" baseline="0" dirty="0">
                          <a:solidFill>
                            <a:schemeClr val="tx1"/>
                          </a:solidFill>
                          <a:effectLst/>
                          <a:latin typeface="メイリオ" pitchFamily="50" charset="-128"/>
                          <a:ea typeface="メイリオ" pitchFamily="50" charset="-128"/>
                          <a:cs typeface="メイリオ" pitchFamily="50" charset="-128"/>
                        </a:rPr>
                        <a:t>・</a:t>
                      </a:r>
                      <a:r>
                        <a:rPr lang="en-US" altLang="ja-JP" sz="800" u="none" strike="noStrike" baseline="0" dirty="0">
                          <a:solidFill>
                            <a:schemeClr val="tx1"/>
                          </a:solidFill>
                          <a:effectLst/>
                          <a:latin typeface="メイリオ" pitchFamily="50" charset="-128"/>
                          <a:ea typeface="メイリオ" pitchFamily="50" charset="-128"/>
                          <a:cs typeface="メイリオ" pitchFamily="50" charset="-128"/>
                        </a:rPr>
                        <a:t>MP4</a:t>
                      </a:r>
                    </a:p>
                    <a:p>
                      <a:pPr marL="0" marR="0" indent="0" algn="l" defTabSz="914400" rtl="0" eaLnBrk="1" fontAlgn="ctr" latinLnBrk="0" hangingPunct="1">
                        <a:lnSpc>
                          <a:spcPct val="100000"/>
                        </a:lnSpc>
                        <a:spcBef>
                          <a:spcPts val="0"/>
                        </a:spcBef>
                        <a:spcAft>
                          <a:spcPts val="0"/>
                        </a:spcAft>
                        <a:buClrTx/>
                        <a:buSzTx/>
                        <a:buFontTx/>
                        <a:buNone/>
                        <a:tabLst/>
                        <a:defRPr/>
                      </a:pPr>
                      <a:r>
                        <a:rPr lang="en-US" altLang="ja-JP" sz="800" u="none" strike="noStrike" baseline="0" dirty="0">
                          <a:solidFill>
                            <a:schemeClr val="tx1"/>
                          </a:solidFill>
                          <a:effectLst/>
                          <a:latin typeface="メイリオ" pitchFamily="50" charset="-128"/>
                          <a:ea typeface="メイリオ" pitchFamily="50" charset="-128"/>
                          <a:cs typeface="メイリオ" pitchFamily="50" charset="-128"/>
                        </a:rPr>
                        <a:t>15</a:t>
                      </a:r>
                      <a:r>
                        <a:rPr lang="ja-JP" altLang="en-US" sz="800" u="none" strike="noStrike" baseline="0" dirty="0">
                          <a:solidFill>
                            <a:schemeClr val="tx1"/>
                          </a:solidFill>
                          <a:effectLst/>
                          <a:latin typeface="メイリオ" pitchFamily="50" charset="-128"/>
                          <a:ea typeface="メイリオ" pitchFamily="50" charset="-128"/>
                          <a:cs typeface="メイリオ" pitchFamily="50" charset="-128"/>
                        </a:rPr>
                        <a:t>秒以内</a:t>
                      </a:r>
                      <a:endParaRPr lang="en-US" altLang="ja-JP" sz="800" u="none" strike="noStrike" baseline="0" dirty="0">
                        <a:solidFill>
                          <a:schemeClr val="tx1"/>
                        </a:solidFill>
                        <a:effectLst/>
                        <a:latin typeface="メイリオ" pitchFamily="50" charset="-128"/>
                        <a:ea typeface="メイリオ" pitchFamily="50" charset="-128"/>
                        <a:cs typeface="メイリオ" pitchFamily="50" charset="-128"/>
                      </a:endParaRPr>
                    </a:p>
                  </a:txBody>
                  <a:tcPr marL="91425" marR="91425" marT="45594" marB="45594"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10</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営業日前</a:t>
                      </a:r>
                    </a:p>
                  </a:txBody>
                  <a:tcPr marL="91425" marR="91425" marT="45594" marB="45594"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vMerge="1">
                  <a:txBody>
                    <a:bodyPr/>
                    <a:lstStyle/>
                    <a:p>
                      <a:endParaRPr kumimoji="1" lang="ja-JP" altLang="en-US"/>
                    </a:p>
                  </a:txBody>
                  <a:tcPr/>
                </a:tc>
                <a:extLst>
                  <a:ext uri="{0D108BD9-81ED-4DB2-BD59-A6C34878D82A}">
                    <a16:rowId xmlns:a16="http://schemas.microsoft.com/office/drawing/2014/main" val="10003"/>
                  </a:ext>
                </a:extLst>
              </a:tr>
            </a:tbl>
          </a:graphicData>
        </a:graphic>
      </p:graphicFrame>
      <p:sp>
        <p:nvSpPr>
          <p:cNvPr id="14341" name="タイトル 1">
            <a:extLst>
              <a:ext uri="{FF2B5EF4-FFF2-40B4-BE49-F238E27FC236}">
                <a16:creationId xmlns:a16="http://schemas.microsoft.com/office/drawing/2014/main" id="{48756876-8A82-1037-7BEF-F91F5817AED4}"/>
              </a:ext>
            </a:extLst>
          </p:cNvPr>
          <p:cNvSpPr txBox="1">
            <a:spLocks/>
          </p:cNvSpPr>
          <p:nvPr/>
        </p:nvSpPr>
        <p:spPr bwMode="auto">
          <a:xfrm>
            <a:off x="493713" y="2593975"/>
            <a:ext cx="48244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b="1">
                <a:latin typeface="メイリオ" panose="020B0604030504040204" pitchFamily="50" charset="-128"/>
                <a:ea typeface="メイリオ" panose="020B0604030504040204" pitchFamily="50" charset="-128"/>
              </a:rPr>
              <a:t>＜単体メニュー＞</a:t>
            </a:r>
          </a:p>
        </p:txBody>
      </p:sp>
      <p:sp>
        <p:nvSpPr>
          <p:cNvPr id="9" name="正方形/長方形 1">
            <a:extLst>
              <a:ext uri="{FF2B5EF4-FFF2-40B4-BE49-F238E27FC236}">
                <a16:creationId xmlns:a16="http://schemas.microsoft.com/office/drawing/2014/main" id="{98B1559F-2BDF-DFB7-D16B-BE6A52AA0AC6}"/>
              </a:ext>
            </a:extLst>
          </p:cNvPr>
          <p:cNvSpPr>
            <a:spLocks noChangeArrowheads="1"/>
          </p:cNvSpPr>
          <p:nvPr/>
        </p:nvSpPr>
        <p:spPr bwMode="auto">
          <a:xfrm>
            <a:off x="467544" y="5506814"/>
            <a:ext cx="4572000" cy="830997"/>
          </a:xfrm>
          <a:prstGeom prst="rect">
            <a:avLst/>
          </a:prstGeom>
          <a:noFill/>
          <a:ln>
            <a:noFill/>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defRPr/>
            </a:pPr>
            <a:r>
              <a:rPr lang="ja-JP" altLang="en-US" sz="800" dirty="0">
                <a:latin typeface="メイリオ" panose="020B0604030504040204" pitchFamily="50" charset="-128"/>
                <a:ea typeface="メイリオ" panose="020B0604030504040204" pitchFamily="50" charset="-128"/>
              </a:rPr>
              <a:t>*</a:t>
            </a:r>
            <a:r>
              <a:rPr lang="en-US" altLang="ja-JP" sz="800" dirty="0">
                <a:latin typeface="メイリオ" panose="020B0604030504040204" pitchFamily="50" charset="-128"/>
                <a:ea typeface="メイリオ" panose="020B0604030504040204" pitchFamily="50" charset="-128"/>
              </a:rPr>
              <a:t>1</a:t>
            </a:r>
            <a:r>
              <a:rPr lang="ja-JP" altLang="en-US" sz="800" dirty="0">
                <a:latin typeface="メイリオ" panose="020B0604030504040204" pitchFamily="50" charset="-128"/>
                <a:ea typeface="メイリオ" panose="020B0604030504040204" pitchFamily="50" charset="-128"/>
              </a:rPr>
              <a:t>　</a:t>
            </a:r>
            <a:r>
              <a:rPr lang="en-US" altLang="ja-JP" sz="800" dirty="0">
                <a:latin typeface="メイリオ" panose="020B0604030504040204" pitchFamily="50" charset="-128"/>
                <a:ea typeface="メイリオ" panose="020B0604030504040204" pitchFamily="50" charset="-128"/>
              </a:rPr>
              <a:t>SPUR</a:t>
            </a:r>
            <a:r>
              <a:rPr lang="ja-JP" altLang="en-US" sz="800" dirty="0">
                <a:latin typeface="メイリオ" panose="020B0604030504040204" pitchFamily="50" charset="-128"/>
                <a:ea typeface="メイリオ" panose="020B0604030504040204" pitchFamily="50" charset="-128"/>
              </a:rPr>
              <a:t>は、掲載対象外のメニューです。</a:t>
            </a:r>
            <a:endParaRPr lang="en-US" altLang="ja-JP" sz="800" dirty="0">
              <a:latin typeface="メイリオ" panose="020B0604030504040204" pitchFamily="50" charset="-128"/>
              <a:ea typeface="メイリオ" panose="020B0604030504040204" pitchFamily="50" charset="-128"/>
            </a:endParaRPr>
          </a:p>
          <a:p>
            <a:pPr eaLnBrk="1" hangingPunct="1">
              <a:spcBef>
                <a:spcPct val="0"/>
              </a:spcBef>
              <a:buFontTx/>
              <a:buNone/>
              <a:defRPr/>
            </a:pPr>
            <a:r>
              <a:rPr lang="ja-JP" altLang="en-US" sz="800" dirty="0">
                <a:latin typeface="メイリオ" panose="020B0604030504040204" pitchFamily="50" charset="-128"/>
                <a:ea typeface="メイリオ" panose="020B0604030504040204" pitchFamily="50" charset="-128"/>
              </a:rPr>
              <a:t>*</a:t>
            </a:r>
            <a:r>
              <a:rPr lang="en-US" altLang="ja-JP" sz="800" dirty="0">
                <a:latin typeface="メイリオ" panose="020B0604030504040204" pitchFamily="50" charset="-128"/>
                <a:ea typeface="メイリオ" panose="020B0604030504040204" pitchFamily="50" charset="-128"/>
              </a:rPr>
              <a:t>2</a:t>
            </a:r>
            <a:r>
              <a:rPr lang="ja-JP" altLang="en-US" sz="800" dirty="0">
                <a:latin typeface="メイリオ" panose="020B0604030504040204" pitchFamily="50" charset="-128"/>
                <a:ea typeface="メイリオ" panose="020B0604030504040204" pitchFamily="50" charset="-128"/>
              </a:rPr>
              <a:t>　</a:t>
            </a:r>
            <a:r>
              <a:rPr lang="en-US" altLang="ja-JP" sz="800" dirty="0">
                <a:latin typeface="メイリオ" panose="020B0604030504040204" pitchFamily="50" charset="-128"/>
                <a:ea typeface="メイリオ" panose="020B0604030504040204" pitchFamily="50" charset="-128"/>
              </a:rPr>
              <a:t>SPUR,MEN’S NON-NO,UOMO</a:t>
            </a:r>
            <a:r>
              <a:rPr lang="ja-JP" altLang="en-US" sz="800" dirty="0">
                <a:latin typeface="メイリオ" panose="020B0604030504040204" pitchFamily="50" charset="-128"/>
                <a:ea typeface="メイリオ" panose="020B0604030504040204" pitchFamily="50" charset="-128"/>
              </a:rPr>
              <a:t>は、掲載対象外のメニューです。</a:t>
            </a:r>
            <a:endParaRPr lang="en-US" altLang="ja-JP" sz="800" dirty="0">
              <a:latin typeface="メイリオ" panose="020B0604030504040204" pitchFamily="50" charset="-128"/>
              <a:ea typeface="メイリオ" panose="020B0604030504040204" pitchFamily="50" charset="-128"/>
            </a:endParaRPr>
          </a:p>
          <a:p>
            <a:pPr eaLnBrk="1" hangingPunct="1">
              <a:spcBef>
                <a:spcPct val="0"/>
              </a:spcBef>
              <a:buFontTx/>
              <a:buNone/>
              <a:defRPr/>
            </a:pPr>
            <a:r>
              <a:rPr lang="ja-JP" altLang="en-US" sz="800" dirty="0">
                <a:latin typeface="メイリオ" panose="020B0604030504040204" pitchFamily="50" charset="-128"/>
                <a:ea typeface="メイリオ" panose="020B0604030504040204" pitchFamily="50" charset="-128"/>
              </a:rPr>
              <a:t>*</a:t>
            </a:r>
            <a:r>
              <a:rPr lang="en-US" altLang="ja-JP" sz="800" dirty="0">
                <a:latin typeface="メイリオ" panose="020B0604030504040204" pitchFamily="50" charset="-128"/>
                <a:ea typeface="メイリオ" panose="020B0604030504040204" pitchFamily="50" charset="-128"/>
              </a:rPr>
              <a:t>3</a:t>
            </a:r>
            <a:r>
              <a:rPr lang="ja-JP" altLang="en-US" sz="800" dirty="0">
                <a:latin typeface="メイリオ" panose="020B0604030504040204" pitchFamily="50" charset="-128"/>
                <a:ea typeface="メイリオ" panose="020B0604030504040204" pitchFamily="50" charset="-128"/>
              </a:rPr>
              <a:t>　以下の場合は、別途料金が発生する場合はございますので、事前にご相談ください。</a:t>
            </a:r>
            <a:endParaRPr lang="en-US" altLang="ja-JP" sz="800" dirty="0">
              <a:latin typeface="メイリオ" panose="020B0604030504040204" pitchFamily="50" charset="-128"/>
              <a:ea typeface="メイリオ" panose="020B0604030504040204" pitchFamily="50" charset="-128"/>
            </a:endParaRPr>
          </a:p>
          <a:p>
            <a:pPr eaLnBrk="1" hangingPunct="1">
              <a:spcBef>
                <a:spcPct val="0"/>
              </a:spcBef>
              <a:buFontTx/>
              <a:buNone/>
              <a:defRPr/>
            </a:pPr>
            <a:r>
              <a:rPr lang="ja-JP" altLang="en-US" sz="800" dirty="0">
                <a:latin typeface="メイリオ" panose="020B0604030504040204" pitchFamily="50" charset="-128"/>
                <a:ea typeface="メイリオ" panose="020B0604030504040204" pitchFamily="50" charset="-128"/>
              </a:rPr>
              <a:t>　・規定容量や時間をオーバーする場合　・第三者配信をご希望の場合</a:t>
            </a:r>
            <a:endParaRPr lang="en-US" altLang="ja-JP" sz="800" dirty="0">
              <a:latin typeface="メイリオ" panose="020B0604030504040204" pitchFamily="50" charset="-128"/>
              <a:ea typeface="メイリオ" panose="020B0604030504040204" pitchFamily="50" charset="-128"/>
            </a:endParaRPr>
          </a:p>
          <a:p>
            <a:pPr eaLnBrk="1" hangingPunct="1">
              <a:spcBef>
                <a:spcPct val="0"/>
              </a:spcBef>
              <a:buFontTx/>
              <a:buNone/>
              <a:defRPr/>
            </a:pPr>
            <a:endParaRPr lang="en-US" altLang="ja-JP" sz="800" dirty="0">
              <a:latin typeface="メイリオ" panose="020B0604030504040204" pitchFamily="50" charset="-128"/>
              <a:ea typeface="メイリオ" panose="020B0604030504040204" pitchFamily="50" charset="-128"/>
            </a:endParaRPr>
          </a:p>
          <a:p>
            <a:pPr eaLnBrk="1" hangingPunct="1">
              <a:spcBef>
                <a:spcPct val="0"/>
              </a:spcBef>
              <a:buFontTx/>
              <a:buNone/>
              <a:defRPr/>
            </a:pPr>
            <a:r>
              <a:rPr lang="en-US" altLang="ja-JP" sz="800" dirty="0">
                <a:latin typeface="メイリオ" panose="020B0604030504040204" pitchFamily="50" charset="-128"/>
                <a:ea typeface="メイリオ" panose="020B0604030504040204" pitchFamily="50" charset="-128"/>
              </a:rPr>
              <a:t>※</a:t>
            </a:r>
            <a:r>
              <a:rPr lang="ja-JP" altLang="en-US" sz="800" dirty="0">
                <a:latin typeface="メイリオ" panose="020B0604030504040204" pitchFamily="50" charset="-128"/>
                <a:ea typeface="メイリオ" panose="020B0604030504040204" pitchFamily="50" charset="-128"/>
              </a:rPr>
              <a:t>ユーザーアクセス環境等により掲出されないケースがあります</a:t>
            </a:r>
            <a:endParaRPr lang="en-US" altLang="ja-JP" sz="800" dirty="0">
              <a:latin typeface="メイリオ" panose="020B0604030504040204" pitchFamily="50" charset="-128"/>
              <a:ea typeface="メイリオ" panose="020B0604030504040204" pitchFamily="50" charset="-128"/>
            </a:endParaRPr>
          </a:p>
        </p:txBody>
      </p:sp>
    </p:spTree>
  </p:cSld>
  <p:clrMapOvr>
    <a:masterClrMapping/>
  </p:clrMapOvr>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1">
            <a:extLst>
              <a:ext uri="{FF2B5EF4-FFF2-40B4-BE49-F238E27FC236}">
                <a16:creationId xmlns:a16="http://schemas.microsoft.com/office/drawing/2014/main" id="{882BDDC2-240C-27D5-F201-5D33567B73B6}"/>
              </a:ext>
            </a:extLst>
          </p:cNvPr>
          <p:cNvSpPr txBox="1">
            <a:spLocks/>
          </p:cNvSpPr>
          <p:nvPr/>
        </p:nvSpPr>
        <p:spPr bwMode="auto">
          <a:xfrm>
            <a:off x="2339975" y="2327275"/>
            <a:ext cx="7777163"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en-US" altLang="ja-JP" dirty="0">
                <a:latin typeface="メイリオ" panose="020B0604030504040204" pitchFamily="50" charset="-128"/>
                <a:ea typeface="メイリオ" panose="020B0604030504040204" pitchFamily="50" charset="-128"/>
              </a:rPr>
              <a:t>PC</a:t>
            </a:r>
            <a:r>
              <a:rPr lang="ja-JP" altLang="en-US" dirty="0">
                <a:latin typeface="メイリオ" panose="020B0604030504040204" pitchFamily="50" charset="-128"/>
                <a:ea typeface="メイリオ" panose="020B0604030504040204" pitchFamily="50" charset="-128"/>
              </a:rPr>
              <a:t>バナー広告 入稿規定</a:t>
            </a:r>
          </a:p>
        </p:txBody>
      </p:sp>
    </p:spTree>
  </p:cSld>
  <p:clrMapOvr>
    <a:masterClrMapping/>
  </p:clrMapOvr>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タイトル 1">
            <a:extLst>
              <a:ext uri="{FF2B5EF4-FFF2-40B4-BE49-F238E27FC236}">
                <a16:creationId xmlns:a16="http://schemas.microsoft.com/office/drawing/2014/main" id="{8574780C-3736-1A9B-A764-30B140B7685D}"/>
              </a:ext>
            </a:extLst>
          </p:cNvPr>
          <p:cNvSpPr>
            <a:spLocks noGrp="1"/>
          </p:cNvSpPr>
          <p:nvPr>
            <p:ph type="title"/>
          </p:nvPr>
        </p:nvSpPr>
        <p:spPr bwMode="auto">
          <a:xfrm>
            <a:off x="179388" y="44450"/>
            <a:ext cx="8229600" cy="34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compatLnSpc="1">
            <a:prstTxWarp prst="textNoShape">
              <a:avLst/>
            </a:prstTxWarp>
          </a:bodyPr>
          <a:lstStyle/>
          <a:p>
            <a:pPr eaLnBrk="1" hangingPunct="1"/>
            <a:r>
              <a:rPr lang="en-US" altLang="ja-JP" sz="1800">
                <a:latin typeface="メイリオ" panose="020B0604030504040204" pitchFamily="50" charset="-128"/>
                <a:ea typeface="メイリオ" panose="020B0604030504040204" pitchFamily="50" charset="-128"/>
              </a:rPr>
              <a:t>PC</a:t>
            </a:r>
            <a:r>
              <a:rPr lang="ja-JP" altLang="en-US" sz="1800">
                <a:latin typeface="メイリオ" panose="020B0604030504040204" pitchFamily="50" charset="-128"/>
                <a:ea typeface="メイリオ" panose="020B0604030504040204" pitchFamily="50" charset="-128"/>
              </a:rPr>
              <a:t>バナー広告　原稿規定一覧</a:t>
            </a:r>
          </a:p>
        </p:txBody>
      </p:sp>
      <p:sp>
        <p:nvSpPr>
          <p:cNvPr id="12291" name="テキスト ボックス 7">
            <a:extLst>
              <a:ext uri="{FF2B5EF4-FFF2-40B4-BE49-F238E27FC236}">
                <a16:creationId xmlns:a16="http://schemas.microsoft.com/office/drawing/2014/main" id="{95FA7635-3FC7-5FA7-7F44-85798163E98C}"/>
              </a:ext>
            </a:extLst>
          </p:cNvPr>
          <p:cNvSpPr txBox="1">
            <a:spLocks noChangeArrowheads="1"/>
          </p:cNvSpPr>
          <p:nvPr/>
        </p:nvSpPr>
        <p:spPr bwMode="auto">
          <a:xfrm>
            <a:off x="561975" y="4887242"/>
            <a:ext cx="4830168"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900" dirty="0">
                <a:latin typeface="メイリオ" panose="020B0604030504040204" pitchFamily="50" charset="-128"/>
                <a:ea typeface="メイリオ" panose="020B0604030504040204" pitchFamily="50" charset="-128"/>
              </a:rPr>
              <a:t>*</a:t>
            </a:r>
            <a:r>
              <a:rPr lang="en-US" altLang="ja-JP" sz="900" dirty="0">
                <a:latin typeface="メイリオ" panose="020B0604030504040204" pitchFamily="50" charset="-128"/>
                <a:ea typeface="メイリオ" panose="020B0604030504040204" pitchFamily="50" charset="-128"/>
              </a:rPr>
              <a:t>1</a:t>
            </a:r>
            <a:r>
              <a:rPr lang="ja-JP" altLang="en-US" sz="900" dirty="0">
                <a:latin typeface="メイリオ" panose="020B0604030504040204" pitchFamily="50" charset="-128"/>
                <a:ea typeface="メイリオ" panose="020B0604030504040204" pitchFamily="50" charset="-128"/>
              </a:rPr>
              <a:t>　</a:t>
            </a:r>
            <a:r>
              <a:rPr lang="en-US" altLang="ja-JP" sz="900" dirty="0">
                <a:latin typeface="メイリオ" panose="020B0604030504040204" pitchFamily="50" charset="-128"/>
                <a:ea typeface="メイリオ" panose="020B0604030504040204" pitchFamily="50" charset="-128"/>
              </a:rPr>
              <a:t>HTML5</a:t>
            </a:r>
            <a:r>
              <a:rPr lang="ja-JP" altLang="en-US" sz="900" dirty="0">
                <a:latin typeface="メイリオ" panose="020B0604030504040204" pitchFamily="50" charset="-128"/>
                <a:ea typeface="メイリオ" panose="020B0604030504040204" pitchFamily="50" charset="-128"/>
              </a:rPr>
              <a:t>の規定は、</a:t>
            </a:r>
            <a:r>
              <a:rPr lang="en-US" altLang="ja-JP" sz="900" dirty="0">
                <a:latin typeface="メイリオ" panose="020B0604030504040204" pitchFamily="50" charset="-128"/>
                <a:ea typeface="メイリオ" panose="020B0604030504040204" pitchFamily="50" charset="-128"/>
              </a:rPr>
              <a:t>15-17P</a:t>
            </a:r>
            <a:r>
              <a:rPr lang="ja-JP" altLang="en-US" sz="900" dirty="0">
                <a:latin typeface="メイリオ" panose="020B0604030504040204" pitchFamily="50" charset="-128"/>
                <a:ea typeface="メイリオ" panose="020B0604030504040204" pitchFamily="50" charset="-128"/>
              </a:rPr>
              <a:t>をご覧ください</a:t>
            </a:r>
            <a:endParaRPr lang="en-US" altLang="ja-JP" sz="900" dirty="0">
              <a:latin typeface="メイリオ" panose="020B0604030504040204" pitchFamily="50" charset="-128"/>
              <a:ea typeface="メイリオ" panose="020B0604030504040204" pitchFamily="50" charset="-128"/>
            </a:endParaRPr>
          </a:p>
          <a:p>
            <a:pPr eaLnBrk="1" hangingPunct="1">
              <a:spcBef>
                <a:spcPct val="0"/>
              </a:spcBef>
              <a:buNone/>
            </a:pPr>
            <a:r>
              <a:rPr lang="ja-JP" altLang="en-US" sz="900" dirty="0">
                <a:latin typeface="メイリオ" panose="020B0604030504040204" pitchFamily="50" charset="-128"/>
                <a:ea typeface="メイリオ" panose="020B0604030504040204" pitchFamily="50" charset="-128"/>
              </a:rPr>
              <a:t>*</a:t>
            </a:r>
            <a:r>
              <a:rPr lang="en-US" altLang="ja-JP" sz="900" dirty="0">
                <a:latin typeface="メイリオ" panose="020B0604030504040204" pitchFamily="50" charset="-128"/>
                <a:ea typeface="メイリオ" panose="020B0604030504040204" pitchFamily="50" charset="-128"/>
              </a:rPr>
              <a:t>2</a:t>
            </a:r>
            <a:r>
              <a:rPr lang="ja-JP" altLang="en-US" sz="900" dirty="0">
                <a:latin typeface="メイリオ" panose="020B0604030504040204" pitchFamily="50" charset="-128"/>
                <a:ea typeface="メイリオ" panose="020B0604030504040204" pitchFamily="50" charset="-128"/>
              </a:rPr>
              <a:t>　</a:t>
            </a:r>
            <a:r>
              <a:rPr lang="ja-JP" altLang="en-US" sz="900" dirty="0">
                <a:latin typeface="メイリオ" pitchFamily="50" charset="-128"/>
                <a:ea typeface="メイリオ" pitchFamily="50" charset="-128"/>
                <a:cs typeface="メイリオ" pitchFamily="50" charset="-128"/>
              </a:rPr>
              <a:t>静止画＋動画オプション</a:t>
            </a:r>
            <a:r>
              <a:rPr lang="ja-JP" altLang="en-US" sz="900" dirty="0">
                <a:latin typeface="メイリオ" panose="020B0604030504040204" pitchFamily="50" charset="-128"/>
                <a:ea typeface="メイリオ" panose="020B0604030504040204" pitchFamily="50" charset="-128"/>
              </a:rPr>
              <a:t>の規定は、</a:t>
            </a:r>
            <a:r>
              <a:rPr lang="en-US" altLang="ja-JP" sz="900" dirty="0">
                <a:latin typeface="メイリオ" panose="020B0604030504040204" pitchFamily="50" charset="-128"/>
                <a:ea typeface="メイリオ" panose="020B0604030504040204" pitchFamily="50" charset="-128"/>
              </a:rPr>
              <a:t>18P</a:t>
            </a:r>
            <a:r>
              <a:rPr lang="ja-JP" altLang="en-US" sz="900" dirty="0">
                <a:latin typeface="メイリオ" panose="020B0604030504040204" pitchFamily="50" charset="-128"/>
                <a:ea typeface="メイリオ" panose="020B0604030504040204" pitchFamily="50" charset="-128"/>
              </a:rPr>
              <a:t>をご覧ください</a:t>
            </a:r>
            <a:endParaRPr lang="en-US" altLang="ja-JP" sz="900" dirty="0">
              <a:latin typeface="メイリオ" panose="020B0604030504040204" pitchFamily="50" charset="-128"/>
              <a:ea typeface="メイリオ" panose="020B0604030504040204" pitchFamily="50" charset="-128"/>
            </a:endParaRPr>
          </a:p>
          <a:p>
            <a:pPr eaLnBrk="1" hangingPunct="1">
              <a:spcBef>
                <a:spcPct val="0"/>
              </a:spcBef>
              <a:buFontTx/>
              <a:buNone/>
            </a:pPr>
            <a:r>
              <a:rPr lang="ja-JP" altLang="en-US" sz="900" dirty="0">
                <a:latin typeface="メイリオ" panose="020B0604030504040204" pitchFamily="50" charset="-128"/>
                <a:ea typeface="メイリオ" panose="020B0604030504040204" pitchFamily="50" charset="-128"/>
              </a:rPr>
              <a:t>*</a:t>
            </a:r>
            <a:r>
              <a:rPr lang="en-US" altLang="ja-JP" sz="900" dirty="0">
                <a:latin typeface="メイリオ" panose="020B0604030504040204" pitchFamily="50" charset="-128"/>
                <a:ea typeface="メイリオ" panose="020B0604030504040204" pitchFamily="50" charset="-128"/>
              </a:rPr>
              <a:t>3</a:t>
            </a:r>
            <a:r>
              <a:rPr lang="ja-JP" altLang="en-US" sz="900" dirty="0">
                <a:latin typeface="メイリオ" panose="020B0604030504040204" pitchFamily="50" charset="-128"/>
                <a:ea typeface="メイリオ" panose="020B0604030504040204" pitchFamily="50" charset="-128"/>
              </a:rPr>
              <a:t>　以下の場合は、別途料金が発生する場合はございますので、事前にご相談ください。</a:t>
            </a:r>
            <a:endParaRPr lang="en-US" altLang="ja-JP" sz="900" dirty="0">
              <a:latin typeface="メイリオ" panose="020B0604030504040204" pitchFamily="50" charset="-128"/>
              <a:ea typeface="メイリオ" panose="020B0604030504040204" pitchFamily="50" charset="-128"/>
            </a:endParaRPr>
          </a:p>
          <a:p>
            <a:pPr eaLnBrk="1" hangingPunct="1">
              <a:spcBef>
                <a:spcPct val="0"/>
              </a:spcBef>
              <a:buFontTx/>
              <a:buNone/>
            </a:pPr>
            <a:r>
              <a:rPr lang="ja-JP" altLang="en-US" sz="900" dirty="0">
                <a:latin typeface="メイリオ" panose="020B0604030504040204" pitchFamily="50" charset="-128"/>
                <a:ea typeface="メイリオ" panose="020B0604030504040204" pitchFamily="50" charset="-128"/>
              </a:rPr>
              <a:t>　・規定容量や時間をオーバーする場合</a:t>
            </a:r>
            <a:endParaRPr lang="en-US" altLang="ja-JP" sz="900" dirty="0">
              <a:latin typeface="メイリオ" panose="020B0604030504040204" pitchFamily="50" charset="-128"/>
              <a:ea typeface="メイリオ" panose="020B0604030504040204" pitchFamily="50" charset="-128"/>
            </a:endParaRPr>
          </a:p>
          <a:p>
            <a:pPr eaLnBrk="1" hangingPunct="1">
              <a:spcBef>
                <a:spcPct val="0"/>
              </a:spcBef>
              <a:buFontTx/>
              <a:buNone/>
            </a:pPr>
            <a:r>
              <a:rPr lang="ja-JP" altLang="en-US" sz="900" dirty="0">
                <a:latin typeface="メイリオ" panose="020B0604030504040204" pitchFamily="50" charset="-128"/>
                <a:ea typeface="メイリオ" panose="020B0604030504040204" pitchFamily="50" charset="-128"/>
              </a:rPr>
              <a:t>　・第三者配信をご希望の場合</a:t>
            </a:r>
            <a:endParaRPr lang="en-US" altLang="ja-JP" sz="900" dirty="0">
              <a:latin typeface="メイリオ" panose="020B0604030504040204" pitchFamily="50" charset="-128"/>
              <a:ea typeface="メイリオ" panose="020B0604030504040204" pitchFamily="50" charset="-128"/>
            </a:endParaRPr>
          </a:p>
          <a:p>
            <a:pPr eaLnBrk="1" hangingPunct="1">
              <a:spcBef>
                <a:spcPct val="0"/>
              </a:spcBef>
              <a:buFontTx/>
              <a:buNone/>
            </a:pPr>
            <a:endParaRPr lang="en-US" altLang="ja-JP" sz="900" dirty="0">
              <a:latin typeface="メイリオ" panose="020B0604030504040204" pitchFamily="50" charset="-128"/>
              <a:ea typeface="メイリオ" panose="020B0604030504040204" pitchFamily="50" charset="-128"/>
            </a:endParaRPr>
          </a:p>
          <a:p>
            <a:pPr eaLnBrk="1" hangingPunct="1">
              <a:spcBef>
                <a:spcPct val="0"/>
              </a:spcBef>
              <a:buFont typeface="Arial" panose="020B0604020202020204" pitchFamily="34" charset="0"/>
              <a:buNone/>
            </a:pPr>
            <a:r>
              <a:rPr lang="en-US" altLang="ja-JP" sz="900" dirty="0">
                <a:latin typeface="メイリオ" panose="020B0604030504040204" pitchFamily="50" charset="-128"/>
                <a:ea typeface="メイリオ" panose="020B0604030504040204" pitchFamily="50" charset="-128"/>
              </a:rPr>
              <a:t>※</a:t>
            </a:r>
            <a:r>
              <a:rPr lang="ja-JP" altLang="en-US" sz="900" dirty="0">
                <a:latin typeface="メイリオ" panose="020B0604030504040204" pitchFamily="50" charset="-128"/>
                <a:ea typeface="メイリオ" panose="020B0604030504040204" pitchFamily="50" charset="-128"/>
              </a:rPr>
              <a:t>ユーザーアクセス環境等により掲出されないケースがあります。</a:t>
            </a:r>
          </a:p>
        </p:txBody>
      </p:sp>
      <p:graphicFrame>
        <p:nvGraphicFramePr>
          <p:cNvPr id="7" name="Group 111">
            <a:extLst>
              <a:ext uri="{FF2B5EF4-FFF2-40B4-BE49-F238E27FC236}">
                <a16:creationId xmlns:a16="http://schemas.microsoft.com/office/drawing/2014/main" id="{E9AFB3B7-4B3E-AF93-DAF0-79F855D58137}"/>
              </a:ext>
            </a:extLst>
          </p:cNvPr>
          <p:cNvGraphicFramePr>
            <a:graphicFrameLocks noGrp="1"/>
          </p:cNvGraphicFramePr>
          <p:nvPr>
            <p:extLst>
              <p:ext uri="{D42A27DB-BD31-4B8C-83A1-F6EECF244321}">
                <p14:modId xmlns:p14="http://schemas.microsoft.com/office/powerpoint/2010/main" val="2259540161"/>
              </p:ext>
            </p:extLst>
          </p:nvPr>
        </p:nvGraphicFramePr>
        <p:xfrm>
          <a:off x="395536" y="601009"/>
          <a:ext cx="8352928" cy="4195547"/>
        </p:xfrm>
        <a:graphic>
          <a:graphicData uri="http://schemas.openxmlformats.org/drawingml/2006/table">
            <a:tbl>
              <a:tblPr/>
              <a:tblGrid>
                <a:gridCol w="1080120">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gridCol w="1656184">
                  <a:extLst>
                    <a:ext uri="{9D8B030D-6E8A-4147-A177-3AD203B41FA5}">
                      <a16:colId xmlns:a16="http://schemas.microsoft.com/office/drawing/2014/main" val="20002"/>
                    </a:ext>
                  </a:extLst>
                </a:gridCol>
                <a:gridCol w="1800200">
                  <a:extLst>
                    <a:ext uri="{9D8B030D-6E8A-4147-A177-3AD203B41FA5}">
                      <a16:colId xmlns:a16="http://schemas.microsoft.com/office/drawing/2014/main" val="20003"/>
                    </a:ext>
                  </a:extLst>
                </a:gridCol>
                <a:gridCol w="864096">
                  <a:extLst>
                    <a:ext uri="{9D8B030D-6E8A-4147-A177-3AD203B41FA5}">
                      <a16:colId xmlns:a16="http://schemas.microsoft.com/office/drawing/2014/main" val="20004"/>
                    </a:ext>
                  </a:extLst>
                </a:gridCol>
                <a:gridCol w="720080">
                  <a:extLst>
                    <a:ext uri="{9D8B030D-6E8A-4147-A177-3AD203B41FA5}">
                      <a16:colId xmlns:a16="http://schemas.microsoft.com/office/drawing/2014/main" val="20005"/>
                    </a:ext>
                  </a:extLst>
                </a:gridCol>
              </a:tblGrid>
              <a:tr h="228520">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広告メニュー</a:t>
                      </a:r>
                    </a:p>
                  </a:txBody>
                  <a:tcPr marL="91416" marR="91416" marT="45630" marB="45630"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入稿素材</a:t>
                      </a:r>
                    </a:p>
                  </a:txBody>
                  <a:tcPr marL="91416" marR="91416" marT="45630" marB="45630"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サイズ</a:t>
                      </a:r>
                    </a:p>
                  </a:txBody>
                  <a:tcPr marL="91416" marR="91416" marT="45630" marB="45630"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容量</a:t>
                      </a:r>
                    </a:p>
                  </a:txBody>
                  <a:tcPr marL="91416" marR="91416" marT="45630" marB="45630"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入稿締切</a:t>
                      </a:r>
                    </a:p>
                  </a:txBody>
                  <a:tcPr marL="91416" marR="91416" marT="45630" marB="45630"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900" b="1"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原稿差替</a:t>
                      </a:r>
                    </a:p>
                  </a:txBody>
                  <a:tcPr marL="91416" marR="91416" marT="45630" marB="45630"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solidFill>
                      <a:schemeClr val="tx1">
                        <a:lumMod val="50000"/>
                        <a:lumOff val="50000"/>
                      </a:schemeClr>
                    </a:solidFill>
                  </a:tcPr>
                </a:tc>
                <a:extLst>
                  <a:ext uri="{0D108BD9-81ED-4DB2-BD59-A6C34878D82A}">
                    <a16:rowId xmlns:a16="http://schemas.microsoft.com/office/drawing/2014/main" val="10000"/>
                  </a:ext>
                </a:extLst>
              </a:tr>
              <a:tr h="1347254">
                <a:tc rowSpan="4">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PC</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サイトジャック</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(SPUR</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のみ）</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ビルボードバナー部分の①静止画のみか②静止画＋動画掲載は要選択。</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16" marR="91416" marT="45612" marB="4561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①静止画</a:t>
                      </a: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or</a:t>
                      </a: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　②静止画＋動画素材オプション</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ビルボードバナー</a:t>
                      </a:r>
                      <a:endParaRPr kumimoji="1" lang="en-US" altLang="ja-JP" sz="800" dirty="0">
                        <a:solidFill>
                          <a:schemeClr val="tx1"/>
                        </a:solidFill>
                        <a:latin typeface="メイリオ" pitchFamily="50" charset="-128"/>
                        <a:ea typeface="メイリオ" pitchFamily="50" charset="-128"/>
                        <a:cs typeface="メイリオ" pitchFamily="50" charset="-128"/>
                      </a:endParaRPr>
                    </a:p>
                  </a:txBody>
                  <a:tcPr marL="91416" marR="91416" marT="45612" marB="4561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①</a:t>
                      </a: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静止画素材</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W970×H250px</a:t>
                      </a: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②</a:t>
                      </a: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静止画＋動画オプション</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2</a:t>
                      </a:r>
                    </a:p>
                  </a:txBody>
                  <a:tcPr marL="91416" marR="91416" marT="45612" marB="4561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HTML5</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100KB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pP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②</a:t>
                      </a: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静止画＋動画オプション</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2</a:t>
                      </a:r>
                    </a:p>
                  </a:txBody>
                  <a:tcPr marL="91416" marR="91416" marT="45612" marB="4561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rowSpan="4">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HTML5</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を含む素材で実施</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ctr"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15</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営業日前</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a:t>
                      </a:r>
                    </a:p>
                    <a:p>
                      <a:pPr marL="0" marR="0" lvl="0" indent="0" algn="ctr" defTabSz="914400" rtl="0" eaLnBrk="0" fontAlgn="ctr" latinLnBrk="0" hangingPunct="0">
                        <a:lnSpc>
                          <a:spcPct val="100000"/>
                        </a:lnSpc>
                        <a:spcBef>
                          <a:spcPct val="0"/>
                        </a:spcBef>
                        <a:spcAft>
                          <a:spcPct val="0"/>
                        </a:spcAft>
                        <a:buClrTx/>
                        <a:buSzTx/>
                        <a:buFontTx/>
                        <a:buNone/>
                        <a:tabLst/>
                      </a:pP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pP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静止画＋動画オプション</a:t>
                      </a: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lvl="0" indent="0" algn="ctr"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15</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営業日前</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ctr" defTabSz="914400" rtl="0" eaLnBrk="0" fontAlgn="ctr" latinLnBrk="0" hangingPunct="0">
                        <a:lnSpc>
                          <a:spcPct val="100000"/>
                        </a:lnSpc>
                        <a:spcBef>
                          <a:spcPct val="0"/>
                        </a:spcBef>
                        <a:spcAft>
                          <a:spcPct val="0"/>
                        </a:spcAft>
                        <a:buClrTx/>
                        <a:buSzTx/>
                        <a:buFontTx/>
                        <a:buNone/>
                        <a:tabLst/>
                      </a:pP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ctr" defTabSz="914400" rtl="0" eaLnBrk="0" fontAlgn="ctr" latinLnBrk="0" hangingPunct="0">
                        <a:lnSpc>
                          <a:spcPct val="100000"/>
                        </a:lnSpc>
                        <a:spcBef>
                          <a:spcPct val="0"/>
                        </a:spcBef>
                        <a:spcAft>
                          <a:spcPct val="0"/>
                        </a:spcAft>
                        <a:buClrTx/>
                        <a:buSzTx/>
                        <a:buFontTx/>
                        <a:buNone/>
                        <a:tabLst/>
                      </a:pP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静止画で実施</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ctr"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10</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営業日前</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16" marR="91416" marT="45630" marB="45630"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rowSpan="4">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不可</a:t>
                      </a:r>
                    </a:p>
                  </a:txBody>
                  <a:tcPr marL="91416" marR="91416" marT="45630" marB="45630"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36644">
                <a:tc vMerge="1">
                  <a:txBody>
                    <a:bodyPr/>
                    <a:lstStyle/>
                    <a:p>
                      <a:endParaRPr kumimoji="1" lang="ja-JP" alt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①静止画</a:t>
                      </a: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or</a:t>
                      </a: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　②静止画＋動画素材オプション</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インラインバナー</a:t>
                      </a: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ビルボードバナーと別クリエイティブも可能です</a:t>
                      </a: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（ビルボードは静止画＋動画、インラインバナーは静止画なども可能）</a:t>
                      </a:r>
                      <a:endParaRPr kumimoji="1" lang="en-US" altLang="ja-JP" sz="800" dirty="0">
                        <a:solidFill>
                          <a:schemeClr val="tx1"/>
                        </a:solidFill>
                        <a:latin typeface="メイリオ" pitchFamily="50" charset="-128"/>
                        <a:ea typeface="メイリオ" pitchFamily="50" charset="-128"/>
                        <a:cs typeface="メイリオ" pitchFamily="50" charset="-128"/>
                      </a:endParaRPr>
                    </a:p>
                  </a:txBody>
                  <a:tcPr marL="91416" marR="91416" marT="45612" marB="4561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①</a:t>
                      </a: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静止画素材</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W970×H250px</a:t>
                      </a: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②</a:t>
                      </a: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静止画＋動画オプション</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2</a:t>
                      </a:r>
                    </a:p>
                  </a:txBody>
                  <a:tcPr marL="91416" marR="91416" marT="45612" marB="4561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HTML5</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100KB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pP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②</a:t>
                      </a: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静止画＋動画オプション</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2</a:t>
                      </a:r>
                    </a:p>
                  </a:txBody>
                  <a:tcPr marL="91416" marR="91416" marT="45612" marB="4561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104659770"/>
                  </a:ext>
                </a:extLst>
              </a:tr>
              <a:tr h="936644">
                <a:tc vMerge="1">
                  <a:txBody>
                    <a:bodyPr/>
                    <a:lstStyle/>
                    <a:p>
                      <a:endParaRPr kumimoji="1" lang="ja-JP" alt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静止画素材</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ラージレクタングルバナー</a:t>
                      </a: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or</a:t>
                      </a: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レクタングルバナー</a:t>
                      </a:r>
                      <a:endParaRPr kumimoji="1" lang="en-US" altLang="ja-JP" sz="800" dirty="0">
                        <a:solidFill>
                          <a:schemeClr val="tx1"/>
                        </a:solidFill>
                        <a:latin typeface="メイリオ" pitchFamily="50" charset="-128"/>
                        <a:ea typeface="メイリオ" pitchFamily="50" charset="-128"/>
                        <a:cs typeface="メイリオ" pitchFamily="50" charset="-128"/>
                      </a:endParaRPr>
                    </a:p>
                  </a:txBody>
                  <a:tcPr marL="91416" marR="91416" marT="45612" marB="4561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W300×H600px</a:t>
                      </a:r>
                      <a:r>
                        <a:rPr kumimoji="1" lang="ja-JP" altLang="en-US" sz="800" dirty="0">
                          <a:solidFill>
                            <a:schemeClr val="tx1"/>
                          </a:solidFill>
                          <a:latin typeface="メイリオ" pitchFamily="50" charset="-128"/>
                          <a:ea typeface="メイリオ" pitchFamily="50" charset="-128"/>
                          <a:cs typeface="メイリオ" pitchFamily="50" charset="-128"/>
                        </a:rPr>
                        <a:t>　</a:t>
                      </a:r>
                      <a:endParaRPr kumimoji="1" lang="en-US" altLang="ja-JP" sz="800" dirty="0">
                        <a:solidFill>
                          <a:schemeClr val="tx1"/>
                        </a:solidFill>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W300×H250px</a:t>
                      </a:r>
                    </a:p>
                  </a:txBody>
                  <a:tcPr marL="91416" marR="91416" marT="45612" marB="4561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HTML5</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endPar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100KB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(300x600px)</a:t>
                      </a:r>
                    </a:p>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or</a:t>
                      </a:r>
                    </a:p>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80KB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(300x250px)</a:t>
                      </a: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16" marR="91416" marT="45612" marB="4561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0002"/>
                  </a:ext>
                </a:extLst>
              </a:tr>
              <a:tr h="616545">
                <a:tc vMerge="1">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9" marR="91429" marT="45602" marB="4560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a:t>
                      </a:r>
                      <a:r>
                        <a:rPr kumimoji="1" lang="ja-JP" altLang="en-US" sz="800" dirty="0">
                          <a:solidFill>
                            <a:schemeClr val="tx1"/>
                          </a:solidFill>
                          <a:latin typeface="メイリオ" pitchFamily="50" charset="-128"/>
                          <a:ea typeface="メイリオ" pitchFamily="50" charset="-128"/>
                          <a:cs typeface="メイリオ" pitchFamily="50" charset="-128"/>
                        </a:rPr>
                        <a:t>静止画素材</a:t>
                      </a:r>
                      <a:r>
                        <a:rPr kumimoji="1" lang="en-US" altLang="ja-JP" sz="800" dirty="0">
                          <a:solidFill>
                            <a:schemeClr val="tx1"/>
                          </a:solidFill>
                          <a:latin typeface="メイリオ" pitchFamily="50" charset="-128"/>
                          <a:ea typeface="メイリオ" pitchFamily="50" charset="-128"/>
                          <a:cs typeface="メイリオ" pitchFamily="50" charset="-128"/>
                        </a:rPr>
                        <a:t>】</a:t>
                      </a: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メイリオ" pitchFamily="50" charset="-128"/>
                          <a:ea typeface="メイリオ" pitchFamily="50" charset="-128"/>
                          <a:cs typeface="メイリオ" pitchFamily="50" charset="-128"/>
                        </a:rPr>
                        <a:t>記事中バナー</a:t>
                      </a:r>
                      <a:endParaRPr kumimoji="1" lang="en-US" altLang="ja-JP" sz="800" dirty="0">
                        <a:solidFill>
                          <a:schemeClr val="tx1"/>
                        </a:solidFill>
                        <a:latin typeface="メイリオ" pitchFamily="50" charset="-128"/>
                        <a:ea typeface="メイリオ" pitchFamily="50" charset="-128"/>
                        <a:cs typeface="メイリオ" pitchFamily="50" charset="-128"/>
                      </a:endParaRPr>
                    </a:p>
                  </a:txBody>
                  <a:tcPr marL="91416" marR="91416" marT="45612" marB="4561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メイリオ" pitchFamily="50" charset="-128"/>
                          <a:ea typeface="メイリオ" pitchFamily="50" charset="-128"/>
                          <a:cs typeface="メイリオ" pitchFamily="50" charset="-128"/>
                        </a:rPr>
                        <a:t>W300×H250px</a:t>
                      </a:r>
                    </a:p>
                  </a:txBody>
                  <a:tcPr marL="91416" marR="91416" marT="45612" marB="4561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HTML5</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GIF</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JPG</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a:t>
                      </a:r>
                      <a:r>
                        <a:rPr kumimoji="1" lang="en-US" altLang="ja-JP"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80KB</a:t>
                      </a:r>
                      <a:r>
                        <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rPr>
                        <a:t>以内</a:t>
                      </a:r>
                    </a:p>
                  </a:txBody>
                  <a:tcPr marL="91416" marR="91416" marT="45612" marB="4561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0" fontAlgn="ctr" latinLnBrk="0" hangingPunct="0">
                        <a:lnSpc>
                          <a:spcPct val="100000"/>
                        </a:lnSpc>
                        <a:spcBef>
                          <a:spcPct val="0"/>
                        </a:spcBef>
                        <a:spcAft>
                          <a:spcPct val="0"/>
                        </a:spcAft>
                        <a:buClrTx/>
                        <a:buSzTx/>
                        <a:buFontTx/>
                        <a:buNone/>
                        <a:tabLst/>
                      </a:pP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9" marR="91429" marT="45602" marB="4560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0" fontAlgn="ctr" latinLnBrk="0" hangingPunct="0">
                        <a:lnSpc>
                          <a:spcPct val="100000"/>
                        </a:lnSpc>
                        <a:spcBef>
                          <a:spcPct val="0"/>
                        </a:spcBef>
                        <a:spcAft>
                          <a:spcPct val="0"/>
                        </a:spcAft>
                        <a:buClrTx/>
                        <a:buSzTx/>
                        <a:buFontTx/>
                        <a:buNone/>
                        <a:tabLst/>
                      </a:pPr>
                      <a:endParaRPr kumimoji="1" lang="ja-JP" altLang="en-US" sz="800" b="0" i="0" u="none" strike="noStrike" cap="none" normalizeH="0" baseline="0" dirty="0">
                        <a:ln>
                          <a:noFill/>
                        </a:ln>
                        <a:solidFill>
                          <a:schemeClr val="tx1"/>
                        </a:solidFill>
                        <a:effectLst/>
                        <a:latin typeface="メイリオ" pitchFamily="50" charset="-128"/>
                        <a:ea typeface="メイリオ" pitchFamily="50" charset="-128"/>
                        <a:cs typeface="メイリオ" pitchFamily="50" charset="-128"/>
                      </a:endParaRPr>
                    </a:p>
                  </a:txBody>
                  <a:tcPr marL="91429" marR="91429" marT="45602" marB="45602" anchor="ctr" horzOverflow="overflow">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CCCC"/>
        </a:solidFill>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kumimoji="1" sz="1600" dirty="0" smtClean="0">
            <a:latin typeface="HGP創英角ｺﾞｼｯｸUB" pitchFamily="50" charset="-128"/>
            <a:ea typeface="HGP創英角ｺﾞｼｯｸUB" pitchFamily="50" charset="-128"/>
          </a:defRPr>
        </a:defPPr>
      </a:lstStyle>
    </a:tx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CCCC"/>
        </a:solidFill>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kumimoji="1" sz="1600" dirty="0" smtClean="0">
            <a:latin typeface="HGP創英角ｺﾞｼｯｸUB" pitchFamily="50" charset="-128"/>
            <a:ea typeface="HGP創英角ｺﾞｼｯｸUB" pitchFamily="50" charset="-128"/>
          </a:defRPr>
        </a:defPPr>
      </a:lstStyle>
    </a:txDef>
  </a:objectDefaults>
  <a:extraClrSchemeLst/>
</a:theme>
</file>

<file path=ppt/theme/theme3.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kumimoji="1" sz="1600" dirty="0" smtClean="0">
            <a:latin typeface="HGP創英角ｺﾞｼｯｸUB" pitchFamily="50" charset="-128"/>
            <a:ea typeface="HGP創英角ｺﾞｼｯｸUB" pitchFamily="50" charset="-128"/>
          </a:defRPr>
        </a:defPPr>
      </a:lstStyle>
    </a:txDef>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CC01D9AD026BF84CAB9087D78F82FC73" ma:contentTypeVersion="8" ma:contentTypeDescription="新しいドキュメントを作成します。" ma:contentTypeScope="" ma:versionID="1e923b037b4ca4faf06802fc0544faee">
  <xsd:schema xmlns:xsd="http://www.w3.org/2001/XMLSchema" xmlns:xs="http://www.w3.org/2001/XMLSchema" xmlns:p="http://schemas.microsoft.com/office/2006/metadata/properties" xmlns:ns2="e085f89a-dd79-46e1-8f7d-ca361e55dc59" targetNamespace="http://schemas.microsoft.com/office/2006/metadata/properties" ma:root="true" ma:fieldsID="74b8f5d33165018567ab1279b71c2d67" ns2:_="">
    <xsd:import namespace="e085f89a-dd79-46e1-8f7d-ca361e55dc5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85f89a-dd79-46e1-8f7d-ca361e55dc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B9A3417-FFF9-4B68-9FA3-2EBC2C1C05FA}"/>
</file>

<file path=customXml/itemProps2.xml><?xml version="1.0" encoding="utf-8"?>
<ds:datastoreItem xmlns:ds="http://schemas.openxmlformats.org/officeDocument/2006/customXml" ds:itemID="{F18A5F43-C645-4684-95BD-5968A1C76D5A}">
  <ds:schemaRefs>
    <ds:schemaRef ds:uri="http://schemas.microsoft.com/sharepoint/v3/contenttype/forms"/>
  </ds:schemaRefs>
</ds:datastoreItem>
</file>

<file path=customXml/itemProps3.xml><?xml version="1.0" encoding="utf-8"?>
<ds:datastoreItem xmlns:ds="http://schemas.openxmlformats.org/officeDocument/2006/customXml" ds:itemID="{9FE90575-AF19-4B91-8850-0D158870827B}">
  <ds:schemaRefs>
    <ds:schemaRef ds:uri="6bc282f5-2f6f-4c8d-9b65-9a91e30ba1d2"/>
    <ds:schemaRef ds:uri="http://purl.org/dc/elements/1.1/"/>
    <ds:schemaRef ds:uri="http://schemas.openxmlformats.org/package/2006/metadata/core-properties"/>
    <ds:schemaRef ds:uri="http://schemas.microsoft.com/office/infopath/2007/PartnerControls"/>
    <ds:schemaRef ds:uri="http://purl.org/dc/terms/"/>
    <ds:schemaRef ds:uri="http://schemas.microsoft.com/office/2006/metadata/properties"/>
    <ds:schemaRef ds:uri="http://schemas.microsoft.com/office/2006/documentManagement/types"/>
    <ds:schemaRef ds:uri="b35fd2da-34b6-4f21-a836-2e9e96d2380c"/>
    <ds:schemaRef ds:uri="http://www.w3.org/XML/1998/namespace"/>
    <ds:schemaRef ds:uri="http://purl.org/dc/dcmitype/"/>
  </ds:schemaRefs>
</ds:datastoreItem>
</file>

<file path=docMetadata/LabelInfo.xml><?xml version="1.0" encoding="utf-8"?>
<clbl:labelList xmlns:clbl="http://schemas.microsoft.com/office/2020/mipLabelMetadata">
  <clbl:label id="{e1f4a178-02ae-4c46-9183-02bafa75715c}" enabled="0" method="" siteId="{e1f4a178-02ae-4c46-9183-02bafa75715c}" removed="1"/>
</clbl:labelList>
</file>

<file path=docProps/app.xml><?xml version="1.0" encoding="utf-8"?>
<Properties xmlns="http://schemas.openxmlformats.org/officeDocument/2006/extended-properties" xmlns:vt="http://schemas.openxmlformats.org/officeDocument/2006/docPropsVTypes">
  <TotalTime>15776</TotalTime>
  <Words>4386</Words>
  <Application>Microsoft Office PowerPoint</Application>
  <PresentationFormat>画面に合わせる (4:3)</PresentationFormat>
  <Paragraphs>686</Paragraphs>
  <Slides>24</Slides>
  <Notes>9</Notes>
  <HiddenSlides>0</HiddenSlides>
  <MMClips>0</MMClips>
  <ScaleCrop>false</ScaleCrop>
  <HeadingPairs>
    <vt:vector size="6" baseType="variant">
      <vt:variant>
        <vt:lpstr>使用されているフォント</vt:lpstr>
      </vt:variant>
      <vt:variant>
        <vt:i4>6</vt:i4>
      </vt:variant>
      <vt:variant>
        <vt:lpstr>テーマ</vt:lpstr>
      </vt:variant>
      <vt:variant>
        <vt:i4>3</vt:i4>
      </vt:variant>
      <vt:variant>
        <vt:lpstr>スライド タイトル</vt:lpstr>
      </vt:variant>
      <vt:variant>
        <vt:i4>24</vt:i4>
      </vt:variant>
    </vt:vector>
  </HeadingPairs>
  <TitlesOfParts>
    <vt:vector size="33" baseType="lpstr">
      <vt:lpstr>HGP創英角ｺﾞｼｯｸUB</vt:lpstr>
      <vt:lpstr>ＭＳ Ｐゴシック</vt:lpstr>
      <vt:lpstr>メイリオ</vt:lpstr>
      <vt:lpstr>Arial</vt:lpstr>
      <vt:lpstr>Calibri</vt:lpstr>
      <vt:lpstr>Wingdings</vt:lpstr>
      <vt:lpstr>2_Office ​​テーマ</vt:lpstr>
      <vt:lpstr>Office ​​テーマ</vt:lpstr>
      <vt:lpstr>1_Office ​​テーマ</vt:lpstr>
      <vt:lpstr>PowerPoint プレゼンテーション</vt:lpstr>
      <vt:lpstr>目次</vt:lpstr>
      <vt:lpstr>入稿規定・掲載基準</vt:lpstr>
      <vt:lpstr>スマートフォンバナー広告 入稿規定</vt:lpstr>
      <vt:lpstr>スマートフォンバナー広告　原稿規定一覧</vt:lpstr>
      <vt:lpstr>スマートフォンバナー広告　原稿規定一覧</vt:lpstr>
      <vt:lpstr>スマートフォンバナー広告　原稿規定一覧</vt:lpstr>
      <vt:lpstr>PowerPoint プレゼンテーション</vt:lpstr>
      <vt:lpstr>PCバナー広告　原稿規定一覧</vt:lpstr>
      <vt:lpstr>PCバナー広告　原稿規定一覧</vt:lpstr>
      <vt:lpstr>PCバナー広告　原稿規定一覧</vt:lpstr>
      <vt:lpstr>原稿規定</vt:lpstr>
      <vt:lpstr>HAPPY PLUSターゲティングネットワーク　原稿規定一覧</vt:lpstr>
      <vt:lpstr>リッチ広告概要・制作ガイド</vt:lpstr>
      <vt:lpstr>HTML5原稿規定</vt:lpstr>
      <vt:lpstr>HTML5原稿規定</vt:lpstr>
      <vt:lpstr>HTML5原稿規定</vt:lpstr>
      <vt:lpstr>PowerPoint プレゼンテーション</vt:lpstr>
      <vt:lpstr>バナー広告　ビデオ使用メニュー規定</vt:lpstr>
      <vt:lpstr>PowerPoint プレゼンテーション</vt:lpstr>
      <vt:lpstr>PowerPoint プレゼンテーション</vt:lpstr>
      <vt:lpstr>PowerPoint プレゼンテーション</vt:lpstr>
      <vt:lpstr>PowerPoint プレゼンテーション</vt:lpstr>
      <vt:lpstr>ご掲載のお問い合わせ</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HAPPY PLUS広告資料</dc:title>
  <dc:creator>brand12</dc:creator>
  <cp:lastModifiedBy>林 暖也</cp:lastModifiedBy>
  <cp:revision>1620</cp:revision>
  <cp:lastPrinted>2025-05-23T07:39:49Z</cp:lastPrinted>
  <dcterms:created xsi:type="dcterms:W3CDTF">2012-08-14T04:56:30Z</dcterms:created>
  <dcterms:modified xsi:type="dcterms:W3CDTF">2026-07-21T03:44:49Z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0x010100CC01D9AD026BF84CAB9087D78F82FC73</vt:lpwstr>
  </property>
  <property fmtid="{D5CDD505-2E9C-101B-9397-08002B2CF9AE}" pid="3" name="lcf76f155ced4ddcb4097134ff3c332f">
    <vt:lpwstr/>
  </property>
  <property fmtid="{D5CDD505-2E9C-101B-9397-08002B2CF9AE}" pid="4" name="TaxCatchAll">
    <vt:lpwstr/>
  </property>
</Properties>
</file>